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60" r:id="rId2"/>
    <p:sldMasterId id="2147483693" r:id="rId3"/>
    <p:sldMasterId id="2147483704" r:id="rId4"/>
  </p:sldMasterIdLst>
  <p:notesMasterIdLst>
    <p:notesMasterId r:id="rId20"/>
  </p:notesMasterIdLst>
  <p:sldIdLst>
    <p:sldId id="419" r:id="rId5"/>
    <p:sldId id="432" r:id="rId6"/>
    <p:sldId id="420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21" r:id="rId15"/>
    <p:sldId id="440" r:id="rId16"/>
    <p:sldId id="441" r:id="rId17"/>
    <p:sldId id="442" r:id="rId18"/>
    <p:sldId id="42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de-DE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mar Huber" initials="EH" lastIdx="3" clrIdx="0"/>
  <p:cmAuthor id="1" name="Aleksandar Prvulovic" initials="AP" lastIdx="1" clrIdx="1">
    <p:extLst>
      <p:ext uri="{19B8F6BF-5375-455C-9EA6-DF929625EA0E}">
        <p15:presenceInfo xmlns:p15="http://schemas.microsoft.com/office/powerpoint/2012/main" userId="50c695f0463c8d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CB3"/>
    <a:srgbClr val="ED8E00"/>
    <a:srgbClr val="FFFFFF"/>
    <a:srgbClr val="DD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45720-0EED-2C2B-215D-B41401B4AFB9}" v="272" dt="2020-10-04T19:39:15.755"/>
    <p1510:client id="{B66B918F-2911-FA98-4140-EEE7FD81B292}" v="3" dt="2020-10-05T10:20:3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582"/>
  </p:normalViewPr>
  <p:slideViewPr>
    <p:cSldViewPr>
      <p:cViewPr varScale="1">
        <p:scale>
          <a:sx n="105" d="100"/>
          <a:sy n="105" d="100"/>
        </p:scale>
        <p:origin x="1760" y="192"/>
      </p:cViewPr>
      <p:guideLst>
        <p:guide orient="horz" pos="111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3658-FF95-4B35-9E3E-F6056601DD52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8C50-2DAA-4E88-9803-C8A039E8C8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74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7" y="2780928"/>
            <a:ext cx="3312368" cy="735013"/>
          </a:xfrm>
          <a:prstGeom prst="rect">
            <a:avLst/>
          </a:prstGeom>
        </p:spPr>
        <p:txBody>
          <a:bodyPr lIns="107287" tIns="53643" rIns="107287" bIns="53643">
            <a:noAutofit/>
          </a:bodyPr>
          <a:lstStyle>
            <a:lvl1pPr>
              <a:defRPr sz="4200">
                <a:latin typeface="Buttercup Sample" panose="02000503030000020003" pitchFamily="2" charset="0"/>
                <a:ea typeface="Blogger Sans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3849" y="3628488"/>
            <a:ext cx="2736304" cy="768085"/>
          </a:xfrm>
          <a:prstGeom prst="rect">
            <a:avLst/>
          </a:prstGeom>
        </p:spPr>
        <p:txBody>
          <a:bodyPr lIns="107287" tIns="53643" rIns="107287" bIns="53643"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57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1520" y="1600202"/>
            <a:ext cx="8640960" cy="4525963"/>
          </a:xfrm>
        </p:spPr>
        <p:txBody>
          <a:bodyPr vert="eaVert"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58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56660"/>
            <a:ext cx="2263080" cy="4387851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4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601" y="356660"/>
            <a:ext cx="5505400" cy="4387851"/>
          </a:xfrm>
        </p:spPr>
        <p:txBody>
          <a:bodyPr vert="eaVert"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193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2060443"/>
            <a:ext cx="8640960" cy="1752600"/>
          </a:xfrm>
        </p:spPr>
        <p:txBody>
          <a:bodyPr>
            <a:noAutofit/>
          </a:bodyPr>
          <a:lstStyle>
            <a:lvl1pPr marL="0" indent="0" algn="ctr">
              <a:buNone/>
              <a:defRPr sz="33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1825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2"/>
            <a:ext cx="86409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58962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2906713"/>
            <a:ext cx="864096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5437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859128"/>
            <a:ext cx="4244280" cy="445019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92830"/>
            <a:ext cx="4244280" cy="441649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3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090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733121"/>
            <a:ext cx="4245868" cy="639763"/>
          </a:xfrm>
        </p:spPr>
        <p:txBody>
          <a:bodyPr anchor="b">
            <a:noAutofit/>
          </a:bodyPr>
          <a:lstStyle>
            <a:lvl1pPr marL="0" indent="0">
              <a:buNone/>
              <a:defRPr sz="33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2660916"/>
            <a:ext cx="4245868" cy="364840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733121"/>
            <a:ext cx="4247454" cy="639763"/>
          </a:xfrm>
        </p:spPr>
        <p:txBody>
          <a:bodyPr anchor="b">
            <a:noAutofit/>
          </a:bodyPr>
          <a:lstStyle>
            <a:lvl1pPr marL="0" indent="0">
              <a:buNone/>
              <a:defRPr sz="33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646064"/>
            <a:ext cx="4247454" cy="366325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104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01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46737"/>
            <a:ext cx="2493914" cy="1162051"/>
          </a:xfrm>
        </p:spPr>
        <p:txBody>
          <a:bodyPr anchor="b">
            <a:noAutofit/>
          </a:bodyPr>
          <a:lstStyle>
            <a:lvl1pPr algn="l">
              <a:defRPr sz="33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356661"/>
            <a:ext cx="5317430" cy="5853113"/>
          </a:xfrm>
        </p:spPr>
        <p:txBody>
          <a:bodyPr/>
          <a:lstStyle>
            <a:lvl1pPr>
              <a:defRPr sz="3300">
                <a:latin typeface="Roboto Slab" pitchFamily="2" charset="0"/>
                <a:ea typeface="Roboto Slab" pitchFamily="2" charset="0"/>
              </a:defRPr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5" y="1508788"/>
            <a:ext cx="2997970" cy="4691063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2874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1" y="4800601"/>
            <a:ext cx="7920880" cy="566739"/>
          </a:xfrm>
        </p:spPr>
        <p:txBody>
          <a:bodyPr anchor="b">
            <a:noAutofit/>
          </a:bodyPr>
          <a:lstStyle>
            <a:lvl1pPr algn="l">
              <a:defRPr sz="42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71601" y="370317"/>
            <a:ext cx="7920880" cy="4114800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1601" y="5367339"/>
            <a:ext cx="7920880" cy="804863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151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2060443"/>
            <a:ext cx="8640960" cy="1752600"/>
          </a:xfrm>
        </p:spPr>
        <p:txBody>
          <a:bodyPr>
            <a:noAutofit/>
          </a:bodyPr>
          <a:lstStyle>
            <a:lvl1pPr marL="0" indent="0" algn="ctr">
              <a:buNone/>
              <a:defRPr sz="33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516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1520" y="1600202"/>
            <a:ext cx="8640960" cy="4525963"/>
          </a:xfrm>
        </p:spPr>
        <p:txBody>
          <a:bodyPr vert="eaVert"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91186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56660"/>
            <a:ext cx="2263080" cy="4387851"/>
          </a:xfrm>
        </p:spPr>
        <p:txBody>
          <a:bodyPr vert="eaVert">
            <a:noAutofit/>
          </a:bodyPr>
          <a:lstStyle>
            <a:lvl1pPr>
              <a:defRPr sz="4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601" y="356660"/>
            <a:ext cx="5505400" cy="4387851"/>
          </a:xfrm>
        </p:spPr>
        <p:txBody>
          <a:bodyPr vert="eaVert"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324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2060443"/>
            <a:ext cx="8640960" cy="1752600"/>
          </a:xfrm>
        </p:spPr>
        <p:txBody>
          <a:bodyPr>
            <a:noAutofit/>
          </a:bodyPr>
          <a:lstStyle>
            <a:lvl1pPr marL="0" indent="0" algn="ctr">
              <a:buNone/>
              <a:defRPr sz="33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98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2"/>
            <a:ext cx="86409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79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2906713"/>
            <a:ext cx="864096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4757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859128"/>
            <a:ext cx="4244280" cy="445019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92830"/>
            <a:ext cx="4244280" cy="441649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3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39288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733121"/>
            <a:ext cx="4245868" cy="639763"/>
          </a:xfrm>
        </p:spPr>
        <p:txBody>
          <a:bodyPr anchor="b">
            <a:noAutofit/>
          </a:bodyPr>
          <a:lstStyle>
            <a:lvl1pPr marL="0" indent="0">
              <a:buNone/>
              <a:defRPr sz="33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2660916"/>
            <a:ext cx="4245868" cy="364840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733121"/>
            <a:ext cx="4247454" cy="639763"/>
          </a:xfrm>
        </p:spPr>
        <p:txBody>
          <a:bodyPr anchor="b">
            <a:noAutofit/>
          </a:bodyPr>
          <a:lstStyle>
            <a:lvl1pPr marL="0" indent="0">
              <a:buNone/>
              <a:defRPr sz="33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646064"/>
            <a:ext cx="4247454" cy="366325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76224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7153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46737"/>
            <a:ext cx="2493914" cy="11620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356661"/>
            <a:ext cx="5317430" cy="5853113"/>
          </a:xfrm>
        </p:spPr>
        <p:txBody>
          <a:bodyPr/>
          <a:lstStyle>
            <a:lvl1pPr>
              <a:defRPr sz="3300">
                <a:latin typeface="Roboto Slab" pitchFamily="2" charset="0"/>
                <a:ea typeface="Roboto Slab" pitchFamily="2" charset="0"/>
              </a:defRPr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5" y="1508788"/>
            <a:ext cx="2997970" cy="4691063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125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1" y="4800601"/>
            <a:ext cx="7920880" cy="566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71601" y="370317"/>
            <a:ext cx="7920880" cy="4114800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1601" y="5367339"/>
            <a:ext cx="7920880" cy="804863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909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2"/>
            <a:ext cx="864096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29492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1520" y="1600202"/>
            <a:ext cx="8640960" cy="4525963"/>
          </a:xfrm>
        </p:spPr>
        <p:txBody>
          <a:bodyPr vert="eaVert"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688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56660"/>
            <a:ext cx="2263080" cy="4387851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defRPr sz="4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601" y="356660"/>
            <a:ext cx="5505400" cy="4387851"/>
          </a:xfrm>
        </p:spPr>
        <p:txBody>
          <a:bodyPr vert="eaVert"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008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2906713"/>
            <a:ext cx="864096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744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859128"/>
            <a:ext cx="4244280" cy="4450192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92830"/>
            <a:ext cx="4244280" cy="441649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3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211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733121"/>
            <a:ext cx="4245868" cy="639763"/>
          </a:xfrm>
        </p:spPr>
        <p:txBody>
          <a:bodyPr anchor="b">
            <a:noAutofit/>
          </a:bodyPr>
          <a:lstStyle>
            <a:lvl1pPr marL="0" indent="0">
              <a:buNone/>
              <a:defRPr sz="33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1520" y="2660916"/>
            <a:ext cx="4245868" cy="364840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733121"/>
            <a:ext cx="4247454" cy="639763"/>
          </a:xfrm>
        </p:spPr>
        <p:txBody>
          <a:bodyPr anchor="b">
            <a:noAutofit/>
          </a:bodyPr>
          <a:lstStyle>
            <a:lvl1pPr marL="0" indent="0">
              <a:buNone/>
              <a:defRPr sz="33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646064"/>
            <a:ext cx="4247454" cy="366325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50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196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46737"/>
            <a:ext cx="2493914" cy="11620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00" b="1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356661"/>
            <a:ext cx="5317430" cy="5853113"/>
          </a:xfrm>
        </p:spPr>
        <p:txBody>
          <a:bodyPr/>
          <a:lstStyle>
            <a:lvl1pPr>
              <a:defRPr sz="3300">
                <a:latin typeface="Roboto Slab" pitchFamily="2" charset="0"/>
                <a:ea typeface="Roboto Slab" pitchFamily="2" charset="0"/>
              </a:defRPr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5" y="1508788"/>
            <a:ext cx="2997970" cy="4691063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55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1" y="4800601"/>
            <a:ext cx="7920880" cy="566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71601" y="370317"/>
            <a:ext cx="7920880" cy="4114800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1601" y="5367339"/>
            <a:ext cx="7920880" cy="804863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5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1072866" rtl="0" eaLnBrk="1" latinLnBrk="0" hangingPunct="1">
        <a:spcBef>
          <a:spcPct val="0"/>
        </a:spcBef>
        <a:buNone/>
        <a:defRPr sz="4200" kern="1200" cap="none" baseline="0">
          <a:solidFill>
            <a:schemeClr val="bg1"/>
          </a:solidFill>
          <a:latin typeface="Buttercup Sample" panose="02000503030000020003" pitchFamily="2" charset="0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85"/>
            <a:ext cx="9143998" cy="685799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6508B43C-2886-4CB7-9007-E97E1234C049}" type="datetimeFigureOut">
              <a:rPr lang="de-DE" smtClean="0"/>
              <a:pPr/>
              <a:t>05.10.2020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83BC7699-91B7-4AB5-AAC8-502FBB2F7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973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1072866" rtl="0" eaLnBrk="1" latinLnBrk="0" hangingPunct="1">
        <a:spcBef>
          <a:spcPct val="0"/>
        </a:spcBef>
        <a:buNone/>
        <a:defRPr sz="4200" kern="1200" cap="none" baseline="0">
          <a:solidFill>
            <a:schemeClr val="tx1"/>
          </a:solidFill>
          <a:latin typeface="Buttercup Sample" panose="02000503030000020003" pitchFamily="2" charset="0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" y="1874"/>
            <a:ext cx="9139000" cy="685425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2235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6508B43C-2886-4CB7-9007-E97E1234C049}" type="datetimeFigureOut">
              <a:rPr lang="de-DE" smtClean="0"/>
              <a:pPr/>
              <a:t>05.10.2020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83BC7699-91B7-4AB5-AAC8-502FBB2F7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24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ctr" defTabSz="1072866" rtl="0" eaLnBrk="1" latinLnBrk="0" hangingPunct="1">
        <a:spcBef>
          <a:spcPct val="0"/>
        </a:spcBef>
        <a:buNone/>
        <a:defRPr sz="4200" kern="1200" cap="none" baseline="0">
          <a:solidFill>
            <a:schemeClr val="tx1"/>
          </a:solidFill>
          <a:latin typeface="Buttercup Sample" panose="02000503030000020003" pitchFamily="2" charset="0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6508B43C-2886-4CB7-9007-E97E1234C049}" type="datetimeFigureOut">
              <a:rPr lang="de-DE" smtClean="0"/>
              <a:pPr/>
              <a:t>05.10.2020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83BC7699-91B7-4AB5-AAC8-502FBB2F7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2807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ctr" defTabSz="1072866" rtl="0" eaLnBrk="1" latinLnBrk="0" hangingPunct="1">
        <a:spcBef>
          <a:spcPct val="0"/>
        </a:spcBef>
        <a:buNone/>
        <a:defRPr sz="4200" kern="1200" cap="none" baseline="0">
          <a:solidFill>
            <a:schemeClr val="tx1"/>
          </a:solidFill>
          <a:latin typeface="Buttercup Sample" panose="02000503030000020003" pitchFamily="2" charset="0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zeSbUytACGA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youtube.com/results?search_query=%23deineKontroll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sia.org/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hyperlink" Target="http://duckduckgo.com/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qwant.com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startpage.com/de/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saferinternet.at/privatsphaere-leitfaeden/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B78693B9-6051-7F42-9765-D559E991E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060443"/>
            <a:ext cx="8640960" cy="1752600"/>
          </a:xfrm>
        </p:spPr>
        <p:txBody>
          <a:bodyPr vert="horz" lIns="107287" tIns="53643" rIns="107287" bIns="53643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de-DE" sz="6000" dirty="0">
                <a:solidFill>
                  <a:srgbClr val="A70040"/>
                </a:solidFill>
                <a:latin typeface="Tahoma"/>
                <a:ea typeface="Tahoma"/>
                <a:cs typeface="Tahoma"/>
              </a:rPr>
              <a:t>Privatsphäre</a:t>
            </a:r>
            <a:endParaRPr lang="de-DE" sz="6000" dirty="0">
              <a:latin typeface="Tahoma"/>
              <a:ea typeface="Tahoma"/>
              <a:cs typeface="Tahoma"/>
            </a:endParaRPr>
          </a:p>
          <a:p>
            <a:endParaRPr lang="de-DE" sz="6000" b="1" dirty="0">
              <a:latin typeface="+mn-lt"/>
              <a:cs typeface="Calibri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F97C30-F77F-A64E-8F05-26A757B1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332656"/>
            <a:ext cx="6840760" cy="1143000"/>
          </a:xfrm>
        </p:spPr>
        <p:txBody>
          <a:bodyPr vert="horz" lIns="107287" tIns="53643" rIns="107287" bIns="53643" rtlCol="0" anchor="ctr">
            <a:noAutofit/>
          </a:bodyPr>
          <a:lstStyle/>
          <a:p>
            <a:br>
              <a:rPr lang="de-DE" sz="1800" dirty="0">
                <a:solidFill>
                  <a:srgbClr val="ED8E00"/>
                </a:solidFill>
                <a:latin typeface="Tahoma"/>
              </a:rPr>
            </a:br>
            <a:r>
              <a:rPr lang="de-DE" sz="1800" dirty="0" err="1">
                <a:solidFill>
                  <a:srgbClr val="ED8E00"/>
                </a:solidFill>
                <a:latin typeface="Tahoma"/>
                <a:ea typeface="Tahoma"/>
                <a:cs typeface="Tahoma"/>
              </a:rPr>
              <a:t>Distance</a:t>
            </a:r>
            <a:r>
              <a:rPr lang="de-DE" sz="1800" dirty="0">
                <a:solidFill>
                  <a:srgbClr val="ED8E00"/>
                </a:solidFill>
                <a:latin typeface="Tahoma"/>
                <a:ea typeface="Tahoma"/>
                <a:cs typeface="Tahoma"/>
              </a:rPr>
              <a:t> Learning-Material für die </a:t>
            </a:r>
            <a:br>
              <a:rPr lang="de-DE" sz="1800" dirty="0">
                <a:solidFill>
                  <a:srgbClr val="ED8E00"/>
                </a:solidFill>
                <a:latin typeface="Tahoma"/>
                <a:ea typeface="Tahoma"/>
                <a:cs typeface="Tahoma"/>
              </a:rPr>
            </a:br>
            <a:r>
              <a:rPr lang="de-DE" sz="1800" dirty="0">
                <a:solidFill>
                  <a:srgbClr val="ED8E00"/>
                </a:solidFill>
                <a:latin typeface="Tahoma"/>
                <a:ea typeface="Tahoma"/>
                <a:cs typeface="Tahoma"/>
              </a:rPr>
              <a:t>Medienerziehung/Digitale Grundbildung</a:t>
            </a:r>
            <a:br>
              <a:rPr lang="de-AT" sz="1800" dirty="0">
                <a:solidFill>
                  <a:srgbClr val="ED8E00"/>
                </a:solidFill>
                <a:latin typeface="Tahoma"/>
              </a:rPr>
            </a:br>
            <a:endParaRPr lang="de-DE" sz="1800" dirty="0">
              <a:solidFill>
                <a:srgbClr val="ED8E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60353B-B35D-FF4F-949E-964D527DA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89854"/>
            <a:ext cx="1528544" cy="11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7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69B3B-A6EE-A145-88A3-195AD6D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332656"/>
            <a:ext cx="7461698" cy="1143000"/>
          </a:xfrm>
        </p:spPr>
        <p:txBody>
          <a:bodyPr>
            <a:norm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Fotos, auf denen ich abgebildet bin</a:t>
            </a:r>
            <a:endParaRPr lang="de-AT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0344-9641-3242-8D4D-3ADFA1B3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3430335"/>
            <a:ext cx="1012279" cy="9572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CC5A1-60A2-B941-8E3C-B30C102E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3445763"/>
            <a:ext cx="809625" cy="904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1F6137-38E9-1943-B79C-E765CF3D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75" y="3582417"/>
            <a:ext cx="619125" cy="581025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63E64891-2CC1-174A-A1ED-9DDF9622A411}"/>
              </a:ext>
            </a:extLst>
          </p:cNvPr>
          <p:cNvCxnSpPr>
            <a:cxnSpLocks/>
          </p:cNvCxnSpPr>
          <p:nvPr/>
        </p:nvCxnSpPr>
        <p:spPr>
          <a:xfrm flipV="1">
            <a:off x="4945601" y="3825245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9BC1C-2D8C-3245-A43B-39CC59059214}"/>
              </a:ext>
            </a:extLst>
          </p:cNvPr>
          <p:cNvCxnSpPr>
            <a:cxnSpLocks/>
          </p:cNvCxnSpPr>
          <p:nvPr/>
        </p:nvCxnSpPr>
        <p:spPr>
          <a:xfrm flipV="1">
            <a:off x="1580899" y="3862163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35CC0A0-8E30-6141-B5A0-190F9C6BA58E}"/>
              </a:ext>
            </a:extLst>
          </p:cNvPr>
          <p:cNvSpPr txBox="1"/>
          <p:nvPr/>
        </p:nvSpPr>
        <p:spPr>
          <a:xfrm>
            <a:off x="511464" y="4611677"/>
            <a:ext cx="134292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Privat (1)</a:t>
            </a:r>
            <a:endParaRPr lang="de-DE" sz="2200" dirty="0"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7FFAC8-2F19-9F4A-9D49-9873CAC57027}"/>
              </a:ext>
            </a:extLst>
          </p:cNvPr>
          <p:cNvSpPr txBox="1"/>
          <p:nvPr/>
        </p:nvSpPr>
        <p:spPr>
          <a:xfrm>
            <a:off x="3813251" y="4651354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Ausgewählte Personen (5)</a:t>
            </a:r>
            <a:endParaRPr lang="de-DE" sz="2200" dirty="0"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B3BF35-3ADB-7D46-9A72-6C83CFE2EAF5}"/>
              </a:ext>
            </a:extLst>
          </p:cNvPr>
          <p:cNvSpPr txBox="1"/>
          <p:nvPr/>
        </p:nvSpPr>
        <p:spPr>
          <a:xfrm>
            <a:off x="6987831" y="4611677"/>
            <a:ext cx="199223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Öffentlich (10)</a:t>
            </a:r>
            <a:endParaRPr lang="de-DE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79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81067B89-AE8D-304F-8909-678BC1CEA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2"/>
            <a:ext cx="7241541" cy="4525963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BA7050-15B0-3547-862A-E6B13D7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899" y="332656"/>
            <a:ext cx="5982203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3000" dirty="0">
                <a:solidFill>
                  <a:srgbClr val="2FBCB3"/>
                </a:solidFill>
                <a:latin typeface="+mn-lt"/>
              </a:rPr>
              <a:t>Wieviel weiß das Internet?</a:t>
            </a:r>
            <a:endParaRPr lang="de-DE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ACDE25-23F0-F741-88F0-2C68A9613C59}"/>
              </a:ext>
            </a:extLst>
          </p:cNvPr>
          <p:cNvSpPr txBox="1"/>
          <p:nvPr/>
        </p:nvSpPr>
        <p:spPr>
          <a:xfrm>
            <a:off x="951229" y="6371455"/>
            <a:ext cx="7620372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sz="1000" i="1" dirty="0">
                <a:ea typeface="Roboto Slab"/>
              </a:rPr>
              <a:t>Quelle: </a:t>
            </a:r>
            <a:r>
              <a:rPr lang="de-DE" sz="1000" i="1" dirty="0"/>
              <a:t>Wieviel weiß das Internet? | </a:t>
            </a:r>
            <a:r>
              <a:rPr lang="de-DE" sz="1000" i="1" dirty="0" err="1"/>
              <a:t>Tomatolix</a:t>
            </a:r>
            <a:r>
              <a:rPr lang="de-DE" sz="1000" i="1" dirty="0"/>
              <a:t> | </a:t>
            </a:r>
            <a:r>
              <a:rPr lang="de-DE" sz="1000" i="1" dirty="0">
                <a:hlinkClick r:id="rId4"/>
              </a:rPr>
              <a:t>#deineKontrolle</a:t>
            </a:r>
            <a:r>
              <a:rPr lang="de-DE" sz="1000" i="1" dirty="0"/>
              <a:t>; </a:t>
            </a:r>
            <a:r>
              <a:rPr lang="de-AT" sz="1000" i="1" dirty="0">
                <a:ea typeface="Roboto Slab"/>
              </a:rPr>
              <a:t>YouTube (2:59 min.)</a:t>
            </a:r>
            <a:endParaRPr lang="de-AT" sz="1000" i="1">
              <a:ea typeface="Roboto Slab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98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52D1C4-00FF-174D-89B1-7336B4DC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6189662" cy="4379186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BA7050-15B0-3547-862A-E6B13D7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3000" dirty="0">
                <a:solidFill>
                  <a:srgbClr val="2FBCB3"/>
                </a:solidFill>
                <a:latin typeface="+mn-lt"/>
              </a:rPr>
              <a:t>Was findest du von dir im Internet?</a:t>
            </a:r>
            <a:endParaRPr lang="de-DE" sz="3000">
              <a:solidFill>
                <a:srgbClr val="2FBCB3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90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A7050-15B0-3547-862A-E6B13D7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3000" dirty="0">
                <a:solidFill>
                  <a:srgbClr val="2FBCB3"/>
                </a:solidFill>
                <a:latin typeface="+mn-lt"/>
              </a:rPr>
              <a:t>Alternative Suchmaschinen</a:t>
            </a:r>
            <a:endParaRPr lang="de-DE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7FD0FB72-38BC-6949-9171-DBAAD6DC1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19250"/>
            <a:ext cx="2714625" cy="1809750"/>
          </a:xfrm>
          <a:prstGeom prst="rect">
            <a:avLst/>
          </a:prstGeom>
        </p:spPr>
      </p:pic>
      <p:pic>
        <p:nvPicPr>
          <p:cNvPr id="5" name="Grafik 4">
            <a:hlinkClick r:id="rId4"/>
            <a:extLst>
              <a:ext uri="{FF2B5EF4-FFF2-40B4-BE49-F238E27FC236}">
                <a16:creationId xmlns:a16="http://schemas.microsoft.com/office/drawing/2014/main" id="{CDF101C6-5732-6F41-8745-1D8D19F85A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09" y="1613723"/>
            <a:ext cx="2857500" cy="1600200"/>
          </a:xfrm>
          <a:prstGeom prst="rect">
            <a:avLst/>
          </a:prstGeom>
        </p:spPr>
      </p:pic>
      <p:pic>
        <p:nvPicPr>
          <p:cNvPr id="6" name="Grafik 5">
            <a:hlinkClick r:id="rId6"/>
            <a:extLst>
              <a:ext uri="{FF2B5EF4-FFF2-40B4-BE49-F238E27FC236}">
                <a16:creationId xmlns:a16="http://schemas.microsoft.com/office/drawing/2014/main" id="{34D6BAD5-37C9-9641-A322-970DE1C84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5" y="4099435"/>
            <a:ext cx="2095500" cy="2095500"/>
          </a:xfrm>
          <a:prstGeom prst="rect">
            <a:avLst/>
          </a:prstGeom>
        </p:spPr>
      </p:pic>
      <p:pic>
        <p:nvPicPr>
          <p:cNvPr id="7" name="Grafik 6">
            <a:hlinkClick r:id="rId8"/>
            <a:extLst>
              <a:ext uri="{FF2B5EF4-FFF2-40B4-BE49-F238E27FC236}">
                <a16:creationId xmlns:a16="http://schemas.microsoft.com/office/drawing/2014/main" id="{936A800C-C8B0-BF4C-837D-56384DB0F7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83" y="3635689"/>
            <a:ext cx="2517653" cy="18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3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hlinkClick r:id="rId2"/>
            <a:extLst>
              <a:ext uri="{FF2B5EF4-FFF2-40B4-BE49-F238E27FC236}">
                <a16:creationId xmlns:a16="http://schemas.microsoft.com/office/drawing/2014/main" id="{AE58FE5E-5F00-FD46-A96C-C5B4C6F91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67" y="1500800"/>
            <a:ext cx="3982847" cy="4525963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BA7050-15B0-3547-862A-E6B13D7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79" cy="1143000"/>
          </a:xfrm>
        </p:spPr>
        <p:txBody>
          <a:bodyPr anchor="ctr">
            <a:norm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Privatsphäre-Leitfäden (Saferinternet.at)</a:t>
            </a:r>
            <a:endParaRPr lang="de-DE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519BE68-6DDE-C34A-832C-C23229949AEE}"/>
              </a:ext>
            </a:extLst>
          </p:cNvPr>
          <p:cNvSpPr txBox="1"/>
          <p:nvPr/>
        </p:nvSpPr>
        <p:spPr>
          <a:xfrm>
            <a:off x="2059767" y="6386844"/>
            <a:ext cx="502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</a:t>
            </a:r>
            <a:r>
              <a:rPr lang="de-AT" sz="1200" dirty="0" err="1"/>
              <a:t>Schreenshot</a:t>
            </a:r>
            <a:r>
              <a:rPr lang="de-AT" sz="1200" dirty="0"/>
              <a:t> https://www.saferinternet.at/privatsphaere-leitfaeden/</a:t>
            </a:r>
          </a:p>
        </p:txBody>
      </p:sp>
    </p:spTree>
    <p:extLst>
      <p:ext uri="{BB962C8B-B14F-4D97-AF65-F5344CB8AC3E}">
        <p14:creationId xmlns:p14="http://schemas.microsoft.com/office/powerpoint/2010/main" val="271750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3E0BC-BA32-1540-853E-B22B4AD4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49709"/>
            <a:ext cx="7992888" cy="1143000"/>
          </a:xfrm>
        </p:spPr>
        <p:txBody>
          <a:bodyPr>
            <a:no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Online-Quiz</a:t>
            </a:r>
            <a:endParaRPr lang="de-DE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7C2ACC-B4F1-7540-AC4E-CD4DD71396C6}"/>
              </a:ext>
            </a:extLst>
          </p:cNvPr>
          <p:cNvSpPr txBox="1"/>
          <p:nvPr/>
        </p:nvSpPr>
        <p:spPr>
          <a:xfrm>
            <a:off x="2555776" y="2564904"/>
            <a:ext cx="44921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/>
              <a:t>joinmyquiz.com</a:t>
            </a:r>
            <a:r>
              <a:rPr lang="de-DE" sz="3200" dirty="0"/>
              <a:t> aufrufen</a:t>
            </a:r>
          </a:p>
          <a:p>
            <a:pPr algn="ctr"/>
            <a:endParaRPr lang="de-DE" sz="3200" dirty="0"/>
          </a:p>
          <a:p>
            <a:pPr algn="ctr"/>
            <a:r>
              <a:rPr lang="de-DE" sz="3200" dirty="0"/>
              <a:t>&amp;</a:t>
            </a:r>
          </a:p>
          <a:p>
            <a:pPr algn="ctr"/>
            <a:endParaRPr lang="de-DE" sz="3200" dirty="0"/>
          </a:p>
          <a:p>
            <a:pPr algn="ctr"/>
            <a:r>
              <a:rPr lang="de-DE" sz="3200" dirty="0"/>
              <a:t>6-stelligen Code eingeben</a:t>
            </a:r>
          </a:p>
        </p:txBody>
      </p:sp>
    </p:spTree>
    <p:extLst>
      <p:ext uri="{BB962C8B-B14F-4D97-AF65-F5344CB8AC3E}">
        <p14:creationId xmlns:p14="http://schemas.microsoft.com/office/powerpoint/2010/main" val="150718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B78693B9-6051-7F42-9765-D559E991E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060443"/>
            <a:ext cx="8640960" cy="1752600"/>
          </a:xfrm>
        </p:spPr>
        <p:txBody>
          <a:bodyPr vert="horz" lIns="107287" tIns="53643" rIns="107287" bIns="53643" rtlCol="0" anchor="t">
            <a:noAutofit/>
          </a:bodyPr>
          <a:lstStyle/>
          <a:p>
            <a:r>
              <a:rPr lang="de-AT" sz="6000" dirty="0">
                <a:solidFill>
                  <a:srgbClr val="2FBCB3"/>
                </a:solidFill>
                <a:latin typeface="+mn-lt"/>
              </a:rPr>
              <a:t>Was </a:t>
            </a:r>
            <a:r>
              <a:rPr lang="de-DE" sz="6000" dirty="0">
                <a:solidFill>
                  <a:srgbClr val="2FBCB3"/>
                </a:solidFill>
                <a:latin typeface="+mn-lt"/>
              </a:rPr>
              <a:t>bedeutet Privatsphäre für dich?</a:t>
            </a:r>
            <a:endParaRPr lang="de-DE" sz="6000">
              <a:solidFill>
                <a:srgbClr val="2FBCB3"/>
              </a:solidFill>
              <a:latin typeface="+mn-lt"/>
              <a:cs typeface="Calibri"/>
            </a:endParaRPr>
          </a:p>
          <a:p>
            <a:endParaRPr lang="de-DE" sz="6000" b="1" dirty="0">
              <a:latin typeface="+mn-lt"/>
            </a:endParaRPr>
          </a:p>
          <a:p>
            <a:endParaRPr lang="de-DE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40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69B3B-A6EE-A145-88A3-195AD6D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332656"/>
            <a:ext cx="7461698" cy="1143000"/>
          </a:xfrm>
        </p:spPr>
        <p:txBody>
          <a:bodyPr vert="horz" lIns="107287" tIns="53643" rIns="107287" bIns="53643" rtlCol="0" anchor="ctr">
            <a:noAutofit/>
          </a:bodyPr>
          <a:lstStyle/>
          <a:p>
            <a:br>
              <a:rPr lang="de-AT" sz="3000" dirty="0">
                <a:solidFill>
                  <a:srgbClr val="2FBCB3"/>
                </a:solidFill>
                <a:latin typeface="+mj-lt"/>
              </a:rPr>
            </a:br>
            <a:r>
              <a:rPr lang="de-AT" sz="3000" dirty="0">
                <a:solidFill>
                  <a:srgbClr val="2FBCB3"/>
                </a:solidFill>
                <a:latin typeface="+mj-lt"/>
              </a:rPr>
              <a:t>Was ist für dich privat?</a:t>
            </a:r>
            <a:br>
              <a:rPr lang="de-AT" sz="3000" dirty="0">
                <a:solidFill>
                  <a:srgbClr val="2FBCB3"/>
                </a:solidFill>
                <a:latin typeface="+mj-lt"/>
              </a:rPr>
            </a:br>
            <a:endParaRPr lang="de-DE" sz="3000">
              <a:solidFill>
                <a:srgbClr val="2FBCB3"/>
              </a:solidFill>
              <a:latin typeface="+mj-lt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0344-9641-3242-8D4D-3ADFA1B3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3430335"/>
            <a:ext cx="1012279" cy="9572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CC5A1-60A2-B941-8E3C-B30C102E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3445763"/>
            <a:ext cx="809625" cy="904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1F6137-38E9-1943-B79C-E765CF3D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75" y="3582417"/>
            <a:ext cx="619125" cy="581025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63E64891-2CC1-174A-A1ED-9DDF9622A411}"/>
              </a:ext>
            </a:extLst>
          </p:cNvPr>
          <p:cNvCxnSpPr>
            <a:cxnSpLocks/>
          </p:cNvCxnSpPr>
          <p:nvPr/>
        </p:nvCxnSpPr>
        <p:spPr>
          <a:xfrm flipV="1">
            <a:off x="4945601" y="3825245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9BC1C-2D8C-3245-A43B-39CC59059214}"/>
              </a:ext>
            </a:extLst>
          </p:cNvPr>
          <p:cNvCxnSpPr>
            <a:cxnSpLocks/>
          </p:cNvCxnSpPr>
          <p:nvPr/>
        </p:nvCxnSpPr>
        <p:spPr>
          <a:xfrm flipV="1">
            <a:off x="1580899" y="3862163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35CC0A0-8E30-6141-B5A0-190F9C6BA58E}"/>
              </a:ext>
            </a:extLst>
          </p:cNvPr>
          <p:cNvSpPr txBox="1"/>
          <p:nvPr/>
        </p:nvSpPr>
        <p:spPr>
          <a:xfrm>
            <a:off x="511464" y="4611677"/>
            <a:ext cx="139779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Privat (1)</a:t>
            </a:r>
            <a:endParaRPr lang="de-DE" sz="2200"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7FFAC8-2F19-9F4A-9D49-9873CAC57027}"/>
              </a:ext>
            </a:extLst>
          </p:cNvPr>
          <p:cNvSpPr txBox="1"/>
          <p:nvPr/>
        </p:nvSpPr>
        <p:spPr>
          <a:xfrm>
            <a:off x="3599891" y="4651354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Ausgewählte Personen (5)</a:t>
            </a:r>
            <a:endParaRPr lang="de-DE" sz="2200"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B3BF35-3ADB-7D46-9A72-6C83CFE2EAF5}"/>
              </a:ext>
            </a:extLst>
          </p:cNvPr>
          <p:cNvSpPr txBox="1"/>
          <p:nvPr/>
        </p:nvSpPr>
        <p:spPr>
          <a:xfrm>
            <a:off x="7000023" y="4611677"/>
            <a:ext cx="193127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Öffentlich (10)</a:t>
            </a:r>
            <a:endParaRPr lang="de-DE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46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69B3B-A6EE-A145-88A3-195AD6D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332656"/>
            <a:ext cx="7461698" cy="1143000"/>
          </a:xfrm>
        </p:spPr>
        <p:txBody>
          <a:bodyPr>
            <a:norm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Meine Adresse</a:t>
            </a:r>
            <a:endParaRPr lang="de-AT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0344-9641-3242-8D4D-3ADFA1B3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3430335"/>
            <a:ext cx="1012279" cy="9572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CC5A1-60A2-B941-8E3C-B30C102E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3445763"/>
            <a:ext cx="809625" cy="904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1F6137-38E9-1943-B79C-E765CF3D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75" y="3582417"/>
            <a:ext cx="619125" cy="581025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63E64891-2CC1-174A-A1ED-9DDF9622A411}"/>
              </a:ext>
            </a:extLst>
          </p:cNvPr>
          <p:cNvCxnSpPr>
            <a:cxnSpLocks/>
          </p:cNvCxnSpPr>
          <p:nvPr/>
        </p:nvCxnSpPr>
        <p:spPr>
          <a:xfrm flipV="1">
            <a:off x="4945601" y="3825245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9BC1C-2D8C-3245-A43B-39CC59059214}"/>
              </a:ext>
            </a:extLst>
          </p:cNvPr>
          <p:cNvCxnSpPr>
            <a:cxnSpLocks/>
          </p:cNvCxnSpPr>
          <p:nvPr/>
        </p:nvCxnSpPr>
        <p:spPr>
          <a:xfrm flipV="1">
            <a:off x="1580899" y="3862163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35CC0A0-8E30-6141-B5A0-190F9C6BA58E}"/>
              </a:ext>
            </a:extLst>
          </p:cNvPr>
          <p:cNvSpPr txBox="1"/>
          <p:nvPr/>
        </p:nvSpPr>
        <p:spPr>
          <a:xfrm>
            <a:off x="511464" y="4611677"/>
            <a:ext cx="139779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Privat (1)</a:t>
            </a:r>
            <a:endParaRPr lang="de-DE" sz="2200" dirty="0"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7FFAC8-2F19-9F4A-9D49-9873CAC57027}"/>
              </a:ext>
            </a:extLst>
          </p:cNvPr>
          <p:cNvSpPr txBox="1"/>
          <p:nvPr/>
        </p:nvSpPr>
        <p:spPr>
          <a:xfrm>
            <a:off x="3599891" y="4651354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Ausgewählte Personen (5)</a:t>
            </a:r>
            <a:endParaRPr lang="de-DE" sz="2200" dirty="0"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B3BF35-3ADB-7D46-9A72-6C83CFE2EAF5}"/>
              </a:ext>
            </a:extLst>
          </p:cNvPr>
          <p:cNvSpPr txBox="1"/>
          <p:nvPr/>
        </p:nvSpPr>
        <p:spPr>
          <a:xfrm>
            <a:off x="6853719" y="4611677"/>
            <a:ext cx="193737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Öffentlich (10)</a:t>
            </a:r>
            <a:endParaRPr lang="de-DE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93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69B3B-A6EE-A145-88A3-195AD6D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332656"/>
            <a:ext cx="7461698" cy="1143000"/>
          </a:xfrm>
        </p:spPr>
        <p:txBody>
          <a:bodyPr>
            <a:norm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Mein Schulstandort</a:t>
            </a:r>
            <a:endParaRPr lang="de-AT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0344-9641-3242-8D4D-3ADFA1B3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3430335"/>
            <a:ext cx="1012279" cy="9572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CC5A1-60A2-B941-8E3C-B30C102E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3445763"/>
            <a:ext cx="809625" cy="904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1F6137-38E9-1943-B79C-E765CF3D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75" y="3582417"/>
            <a:ext cx="619125" cy="581025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63E64891-2CC1-174A-A1ED-9DDF9622A411}"/>
              </a:ext>
            </a:extLst>
          </p:cNvPr>
          <p:cNvCxnSpPr>
            <a:cxnSpLocks/>
          </p:cNvCxnSpPr>
          <p:nvPr/>
        </p:nvCxnSpPr>
        <p:spPr>
          <a:xfrm flipV="1">
            <a:off x="4945601" y="3825245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9BC1C-2D8C-3245-A43B-39CC59059214}"/>
              </a:ext>
            </a:extLst>
          </p:cNvPr>
          <p:cNvCxnSpPr>
            <a:cxnSpLocks/>
          </p:cNvCxnSpPr>
          <p:nvPr/>
        </p:nvCxnSpPr>
        <p:spPr>
          <a:xfrm flipV="1">
            <a:off x="1580899" y="3862163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35CC0A0-8E30-6141-B5A0-190F9C6BA58E}"/>
              </a:ext>
            </a:extLst>
          </p:cNvPr>
          <p:cNvSpPr txBox="1"/>
          <p:nvPr/>
        </p:nvSpPr>
        <p:spPr>
          <a:xfrm>
            <a:off x="511464" y="4611677"/>
            <a:ext cx="1361217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Privat (1)</a:t>
            </a:r>
            <a:endParaRPr lang="de-DE" sz="2200" dirty="0"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7FFAC8-2F19-9F4A-9D49-9873CAC57027}"/>
              </a:ext>
            </a:extLst>
          </p:cNvPr>
          <p:cNvSpPr txBox="1"/>
          <p:nvPr/>
        </p:nvSpPr>
        <p:spPr>
          <a:xfrm>
            <a:off x="3599891" y="4651354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Ausgewählte Personen (5)</a:t>
            </a:r>
            <a:endParaRPr lang="de-DE" sz="2200" dirty="0"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B3BF35-3ADB-7D46-9A72-6C83CFE2EAF5}"/>
              </a:ext>
            </a:extLst>
          </p:cNvPr>
          <p:cNvSpPr txBox="1"/>
          <p:nvPr/>
        </p:nvSpPr>
        <p:spPr>
          <a:xfrm>
            <a:off x="6798855" y="4611677"/>
            <a:ext cx="193737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Öffentlich (10)</a:t>
            </a:r>
            <a:endParaRPr lang="de-DE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04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69B3B-A6EE-A145-88A3-195AD6D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332656"/>
            <a:ext cx="7461698" cy="1143000"/>
          </a:xfrm>
        </p:spPr>
        <p:txBody>
          <a:bodyPr>
            <a:norm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Meine Telefonnummer</a:t>
            </a:r>
            <a:endParaRPr lang="de-AT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0344-9641-3242-8D4D-3ADFA1B3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3430335"/>
            <a:ext cx="1012279" cy="9572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CC5A1-60A2-B941-8E3C-B30C102E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3445763"/>
            <a:ext cx="809625" cy="904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1F6137-38E9-1943-B79C-E765CF3D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75" y="3582417"/>
            <a:ext cx="619125" cy="581025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63E64891-2CC1-174A-A1ED-9DDF9622A411}"/>
              </a:ext>
            </a:extLst>
          </p:cNvPr>
          <p:cNvCxnSpPr>
            <a:cxnSpLocks/>
          </p:cNvCxnSpPr>
          <p:nvPr/>
        </p:nvCxnSpPr>
        <p:spPr>
          <a:xfrm flipV="1">
            <a:off x="4945601" y="3825245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9BC1C-2D8C-3245-A43B-39CC59059214}"/>
              </a:ext>
            </a:extLst>
          </p:cNvPr>
          <p:cNvCxnSpPr>
            <a:cxnSpLocks/>
          </p:cNvCxnSpPr>
          <p:nvPr/>
        </p:nvCxnSpPr>
        <p:spPr>
          <a:xfrm flipV="1">
            <a:off x="1580899" y="3862163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35CC0A0-8E30-6141-B5A0-190F9C6BA58E}"/>
              </a:ext>
            </a:extLst>
          </p:cNvPr>
          <p:cNvSpPr txBox="1"/>
          <p:nvPr/>
        </p:nvSpPr>
        <p:spPr>
          <a:xfrm>
            <a:off x="511464" y="4611677"/>
            <a:ext cx="117224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Privat (1)</a:t>
            </a:r>
            <a:endParaRPr lang="de-DE" sz="2200" dirty="0"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7FFAC8-2F19-9F4A-9D49-9873CAC57027}"/>
              </a:ext>
            </a:extLst>
          </p:cNvPr>
          <p:cNvSpPr txBox="1"/>
          <p:nvPr/>
        </p:nvSpPr>
        <p:spPr>
          <a:xfrm>
            <a:off x="3599891" y="4651354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Ausgewählte Personen (5)</a:t>
            </a:r>
            <a:endParaRPr lang="de-DE" sz="2200" dirty="0"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B3BF35-3ADB-7D46-9A72-6C83CFE2EAF5}"/>
              </a:ext>
            </a:extLst>
          </p:cNvPr>
          <p:cNvSpPr txBox="1"/>
          <p:nvPr/>
        </p:nvSpPr>
        <p:spPr>
          <a:xfrm>
            <a:off x="6963447" y="4611677"/>
            <a:ext cx="17727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Öffentlich (10)</a:t>
            </a:r>
            <a:endParaRPr lang="de-DE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19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69B3B-A6EE-A145-88A3-195AD6D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332656"/>
            <a:ext cx="7461698" cy="1143000"/>
          </a:xfrm>
        </p:spPr>
        <p:txBody>
          <a:bodyPr>
            <a:norm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Zugangsdaten vom Bankkonto</a:t>
            </a:r>
            <a:endParaRPr lang="de-AT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0344-9641-3242-8D4D-3ADFA1B3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3430335"/>
            <a:ext cx="1012279" cy="9572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CC5A1-60A2-B941-8E3C-B30C102E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3445763"/>
            <a:ext cx="809625" cy="904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1F6137-38E9-1943-B79C-E765CF3D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75" y="3582417"/>
            <a:ext cx="619125" cy="581025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63E64891-2CC1-174A-A1ED-9DDF9622A411}"/>
              </a:ext>
            </a:extLst>
          </p:cNvPr>
          <p:cNvCxnSpPr>
            <a:cxnSpLocks/>
          </p:cNvCxnSpPr>
          <p:nvPr/>
        </p:nvCxnSpPr>
        <p:spPr>
          <a:xfrm flipV="1">
            <a:off x="4945601" y="3825245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9BC1C-2D8C-3245-A43B-39CC59059214}"/>
              </a:ext>
            </a:extLst>
          </p:cNvPr>
          <p:cNvCxnSpPr>
            <a:cxnSpLocks/>
          </p:cNvCxnSpPr>
          <p:nvPr/>
        </p:nvCxnSpPr>
        <p:spPr>
          <a:xfrm flipV="1">
            <a:off x="1580899" y="3862163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35CC0A0-8E30-6141-B5A0-190F9C6BA58E}"/>
              </a:ext>
            </a:extLst>
          </p:cNvPr>
          <p:cNvSpPr txBox="1"/>
          <p:nvPr/>
        </p:nvSpPr>
        <p:spPr>
          <a:xfrm>
            <a:off x="511464" y="4611677"/>
            <a:ext cx="132464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Privat (1)</a:t>
            </a:r>
            <a:endParaRPr lang="de-DE" sz="2200" dirty="0"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7FFAC8-2F19-9F4A-9D49-9873CAC57027}"/>
              </a:ext>
            </a:extLst>
          </p:cNvPr>
          <p:cNvSpPr txBox="1"/>
          <p:nvPr/>
        </p:nvSpPr>
        <p:spPr>
          <a:xfrm>
            <a:off x="3599891" y="4651354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Ausgewählte Personen (5)</a:t>
            </a:r>
            <a:endParaRPr lang="de-DE" sz="2200" dirty="0"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B3BF35-3ADB-7D46-9A72-6C83CFE2EAF5}"/>
              </a:ext>
            </a:extLst>
          </p:cNvPr>
          <p:cNvSpPr txBox="1"/>
          <p:nvPr/>
        </p:nvSpPr>
        <p:spPr>
          <a:xfrm>
            <a:off x="6963447" y="4611677"/>
            <a:ext cx="188860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Öffentlich (10)</a:t>
            </a:r>
            <a:endParaRPr lang="de-DE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70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69B3B-A6EE-A145-88A3-195AD6D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332656"/>
            <a:ext cx="7461698" cy="1143000"/>
          </a:xfrm>
        </p:spPr>
        <p:txBody>
          <a:bodyPr>
            <a:norm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Alle meine Social Media Plattformen</a:t>
            </a:r>
            <a:endParaRPr lang="de-AT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0344-9641-3242-8D4D-3ADFA1B3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3430335"/>
            <a:ext cx="1012279" cy="9572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CC5A1-60A2-B941-8E3C-B30C102E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3445763"/>
            <a:ext cx="809625" cy="904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1F6137-38E9-1943-B79C-E765CF3D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75" y="3582417"/>
            <a:ext cx="619125" cy="581025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63E64891-2CC1-174A-A1ED-9DDF9622A411}"/>
              </a:ext>
            </a:extLst>
          </p:cNvPr>
          <p:cNvCxnSpPr>
            <a:cxnSpLocks/>
          </p:cNvCxnSpPr>
          <p:nvPr/>
        </p:nvCxnSpPr>
        <p:spPr>
          <a:xfrm flipV="1">
            <a:off x="4945601" y="3825245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9BC1C-2D8C-3245-A43B-39CC59059214}"/>
              </a:ext>
            </a:extLst>
          </p:cNvPr>
          <p:cNvCxnSpPr>
            <a:cxnSpLocks/>
          </p:cNvCxnSpPr>
          <p:nvPr/>
        </p:nvCxnSpPr>
        <p:spPr>
          <a:xfrm flipV="1">
            <a:off x="1580899" y="3862163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35CC0A0-8E30-6141-B5A0-190F9C6BA58E}"/>
              </a:ext>
            </a:extLst>
          </p:cNvPr>
          <p:cNvSpPr txBox="1"/>
          <p:nvPr/>
        </p:nvSpPr>
        <p:spPr>
          <a:xfrm>
            <a:off x="511464" y="4611677"/>
            <a:ext cx="133683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Privat (1)</a:t>
            </a:r>
            <a:endParaRPr lang="de-DE" sz="2200" dirty="0"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7FFAC8-2F19-9F4A-9D49-9873CAC57027}"/>
              </a:ext>
            </a:extLst>
          </p:cNvPr>
          <p:cNvSpPr txBox="1"/>
          <p:nvPr/>
        </p:nvSpPr>
        <p:spPr>
          <a:xfrm>
            <a:off x="3819347" y="4608682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Ausgewählte Personen (5)</a:t>
            </a:r>
            <a:endParaRPr lang="de-DE" sz="2200" dirty="0"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B3BF35-3ADB-7D46-9A72-6C83CFE2EAF5}"/>
              </a:ext>
            </a:extLst>
          </p:cNvPr>
          <p:cNvSpPr txBox="1"/>
          <p:nvPr/>
        </p:nvSpPr>
        <p:spPr>
          <a:xfrm>
            <a:off x="6939063" y="4611677"/>
            <a:ext cx="193737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Öffentlich (10)</a:t>
            </a:r>
            <a:endParaRPr lang="de-DE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64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69B3B-A6EE-A145-88A3-195AD6D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332656"/>
            <a:ext cx="7461698" cy="1143000"/>
          </a:xfrm>
        </p:spPr>
        <p:txBody>
          <a:bodyPr>
            <a:normAutofit/>
          </a:bodyPr>
          <a:lstStyle/>
          <a:p>
            <a:r>
              <a:rPr lang="de-AT" sz="3000" dirty="0">
                <a:solidFill>
                  <a:srgbClr val="2FBCB3"/>
                </a:solidFill>
                <a:latin typeface="+mn-lt"/>
              </a:rPr>
              <a:t>Meine FreundInnen-Liste </a:t>
            </a:r>
            <a:endParaRPr lang="de-AT" sz="3000">
              <a:solidFill>
                <a:srgbClr val="2FBCB3"/>
              </a:solidFill>
              <a:latin typeface="+mn-lt"/>
              <a:cs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0344-9641-3242-8D4D-3ADFA1B3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46" y="3430335"/>
            <a:ext cx="1012279" cy="9572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CC5A1-60A2-B941-8E3C-B30C102E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3445763"/>
            <a:ext cx="809625" cy="9048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1F6137-38E9-1943-B79C-E765CF3D8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275" y="3582417"/>
            <a:ext cx="619125" cy="581025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63E64891-2CC1-174A-A1ED-9DDF9622A411}"/>
              </a:ext>
            </a:extLst>
          </p:cNvPr>
          <p:cNvCxnSpPr>
            <a:cxnSpLocks/>
          </p:cNvCxnSpPr>
          <p:nvPr/>
        </p:nvCxnSpPr>
        <p:spPr>
          <a:xfrm flipV="1">
            <a:off x="4945601" y="3825245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449BC1C-2D8C-3245-A43B-39CC59059214}"/>
              </a:ext>
            </a:extLst>
          </p:cNvPr>
          <p:cNvCxnSpPr>
            <a:cxnSpLocks/>
          </p:cNvCxnSpPr>
          <p:nvPr/>
        </p:nvCxnSpPr>
        <p:spPr>
          <a:xfrm flipV="1">
            <a:off x="1580899" y="3862163"/>
            <a:ext cx="2563462" cy="107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F35CC0A0-8E30-6141-B5A0-190F9C6BA58E}"/>
              </a:ext>
            </a:extLst>
          </p:cNvPr>
          <p:cNvSpPr txBox="1"/>
          <p:nvPr/>
        </p:nvSpPr>
        <p:spPr>
          <a:xfrm>
            <a:off x="511464" y="4611677"/>
            <a:ext cx="144656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Privat (1)</a:t>
            </a:r>
            <a:endParaRPr lang="de-DE" sz="2200" dirty="0">
              <a:cs typeface="Calibri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7FFAC8-2F19-9F4A-9D49-9873CAC57027}"/>
              </a:ext>
            </a:extLst>
          </p:cNvPr>
          <p:cNvSpPr txBox="1"/>
          <p:nvPr/>
        </p:nvSpPr>
        <p:spPr>
          <a:xfrm>
            <a:off x="3819347" y="4651354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Ausgewählte Personen (5)</a:t>
            </a:r>
            <a:endParaRPr lang="de-DE" sz="2200" dirty="0">
              <a:cs typeface="Calibri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B3BF35-3ADB-7D46-9A72-6C83CFE2EAF5}"/>
              </a:ext>
            </a:extLst>
          </p:cNvPr>
          <p:cNvSpPr txBox="1"/>
          <p:nvPr/>
        </p:nvSpPr>
        <p:spPr>
          <a:xfrm>
            <a:off x="6878103" y="4611677"/>
            <a:ext cx="201662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200" dirty="0"/>
              <a:t>Öffentlich (10)</a:t>
            </a:r>
            <a:endParaRPr lang="de-DE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067405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 4zu3 (2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äsentation 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äsentation 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äsentation 0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Bildschirmpräsentation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Präsentation 4zu3 (2)</vt:lpstr>
      <vt:lpstr>1_Präsentation 01</vt:lpstr>
      <vt:lpstr>2_Präsentation 01</vt:lpstr>
      <vt:lpstr>3_Präsentation 01</vt:lpstr>
      <vt:lpstr> Distance Learning-Material für die  Medienerziehung/Digitale Grundbildung </vt:lpstr>
      <vt:lpstr>PowerPoint-Präsentation</vt:lpstr>
      <vt:lpstr> Was ist für dich privat? </vt:lpstr>
      <vt:lpstr>Meine Adresse</vt:lpstr>
      <vt:lpstr>Mein Schulstandort</vt:lpstr>
      <vt:lpstr>Meine Telefonnummer</vt:lpstr>
      <vt:lpstr>Zugangsdaten vom Bankkonto</vt:lpstr>
      <vt:lpstr>Alle meine Social Media Plattformen</vt:lpstr>
      <vt:lpstr>Meine FreundInnen-Liste </vt:lpstr>
      <vt:lpstr>Fotos, auf denen ich abgebildet bin</vt:lpstr>
      <vt:lpstr>Wieviel weiß das Internet?</vt:lpstr>
      <vt:lpstr>Was findest du von dir im Internet?</vt:lpstr>
      <vt:lpstr>Alternative Suchmaschinen</vt:lpstr>
      <vt:lpstr>Privatsphäre-Leitfäden (Saferinternet.at)</vt:lpstr>
      <vt:lpstr>Online-Quiz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Distance Learning-Material für die Medienerziehung/Digitale Grundbildung </dc:title>
  <dc:creator>Aleksandar Prvulovic</dc:creator>
  <cp:lastModifiedBy>Aleksandar Prvulovic</cp:lastModifiedBy>
  <cp:revision>107</cp:revision>
  <dcterms:created xsi:type="dcterms:W3CDTF">2020-10-01T18:12:21Z</dcterms:created>
  <dcterms:modified xsi:type="dcterms:W3CDTF">2020-10-05T10:22:27Z</dcterms:modified>
</cp:coreProperties>
</file>