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56" r:id="rId2"/>
    <p:sldId id="257" r:id="rId3"/>
    <p:sldId id="259" r:id="rId4"/>
    <p:sldId id="261" r:id="rId5"/>
    <p:sldId id="260" r:id="rId6"/>
    <p:sldId id="262" r:id="rId7"/>
    <p:sldId id="263" r:id="rId8"/>
    <p:sldId id="266" r:id="rId9"/>
    <p:sldId id="267" r:id="rId10"/>
    <p:sldId id="268" r:id="rId11"/>
    <p:sldId id="269" r:id="rId12"/>
    <p:sldId id="270" r:id="rId13"/>
    <p:sldId id="271" r:id="rId14"/>
    <p:sldId id="272" r:id="rId15"/>
    <p:sldId id="273" r:id="rId16"/>
    <p:sldId id="278" r:id="rId17"/>
    <p:sldId id="280" r:id="rId18"/>
    <p:sldId id="276" r:id="rId19"/>
    <p:sldId id="277" r:id="rId20"/>
    <p:sldId id="274" r:id="rId21"/>
    <p:sldId id="275" r:id="rId22"/>
    <p:sldId id="279" r:id="rId23"/>
    <p:sldId id="281" r:id="rId24"/>
    <p:sldId id="282" r:id="rId25"/>
    <p:sldId id="283" r:id="rId26"/>
    <p:sldId id="284" r:id="rId27"/>
    <p:sldId id="285" r:id="rId2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ABB4"/>
    <a:srgbClr val="64A755"/>
    <a:srgbClr val="9E9332"/>
    <a:srgbClr val="6A8C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17"/>
    <p:restoredTop sz="94596"/>
  </p:normalViewPr>
  <p:slideViewPr>
    <p:cSldViewPr snapToGrid="0" snapToObjects="1">
      <p:cViewPr varScale="1">
        <p:scale>
          <a:sx n="96" d="100"/>
          <a:sy n="96" d="100"/>
        </p:scale>
        <p:origin x="96"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3AD706-64AD-42B7-9355-930749BDE438}" type="datetimeFigureOut">
              <a:rPr lang="de-AT" smtClean="0"/>
              <a:t>05.10.2020</a:t>
            </a:fld>
            <a:endParaRPr lang="de-AT"/>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E88296-94B2-4EBB-8AE5-73191EC9EC84}" type="slidenum">
              <a:rPr lang="de-AT" smtClean="0"/>
              <a:t>‹Nr.›</a:t>
            </a:fld>
            <a:endParaRPr lang="de-AT"/>
          </a:p>
        </p:txBody>
      </p:sp>
    </p:spTree>
    <p:extLst>
      <p:ext uri="{BB962C8B-B14F-4D97-AF65-F5344CB8AC3E}">
        <p14:creationId xmlns:p14="http://schemas.microsoft.com/office/powerpoint/2010/main" val="3609310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DFE88296-94B2-4EBB-8AE5-73191EC9EC84}" type="slidenum">
              <a:rPr lang="de-AT" smtClean="0"/>
              <a:t>1</a:t>
            </a:fld>
            <a:endParaRPr lang="de-AT"/>
          </a:p>
        </p:txBody>
      </p:sp>
    </p:spTree>
    <p:extLst>
      <p:ext uri="{BB962C8B-B14F-4D97-AF65-F5344CB8AC3E}">
        <p14:creationId xmlns:p14="http://schemas.microsoft.com/office/powerpoint/2010/main" val="1894855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FE88296-94B2-4EBB-8AE5-73191EC9EC84}" type="slidenum">
              <a:rPr lang="de-AT" smtClean="0"/>
              <a:t>25</a:t>
            </a:fld>
            <a:endParaRPr lang="de-AT"/>
          </a:p>
        </p:txBody>
      </p:sp>
    </p:spTree>
    <p:extLst>
      <p:ext uri="{BB962C8B-B14F-4D97-AF65-F5344CB8AC3E}">
        <p14:creationId xmlns:p14="http://schemas.microsoft.com/office/powerpoint/2010/main" val="58357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379E70-F351-DC45-9CEF-9EA7080D084F}"/>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BBBA3BBC-8C0E-784D-B2FA-369802BDCC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6B1FAFAF-8F4D-134D-B122-7C514676F365}"/>
              </a:ext>
            </a:extLst>
          </p:cNvPr>
          <p:cNvSpPr>
            <a:spLocks noGrp="1"/>
          </p:cNvSpPr>
          <p:nvPr>
            <p:ph type="dt" sz="half" idx="10"/>
          </p:nvPr>
        </p:nvSpPr>
        <p:spPr/>
        <p:txBody>
          <a:bodyPr/>
          <a:lstStyle/>
          <a:p>
            <a:fld id="{209ED001-97E4-9040-B10D-32FB4F222FD2}" type="datetimeFigureOut">
              <a:rPr lang="de-DE" smtClean="0"/>
              <a:t>05.10.2020</a:t>
            </a:fld>
            <a:endParaRPr lang="de-DE"/>
          </a:p>
        </p:txBody>
      </p:sp>
      <p:sp>
        <p:nvSpPr>
          <p:cNvPr id="5" name="Fußzeilenplatzhalter 4">
            <a:extLst>
              <a:ext uri="{FF2B5EF4-FFF2-40B4-BE49-F238E27FC236}">
                <a16:creationId xmlns:a16="http://schemas.microsoft.com/office/drawing/2014/main" id="{D2866FCA-87DD-5246-B4BC-3063819D77B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3125E4-B758-2E4F-8B6D-89D487D21B6C}"/>
              </a:ext>
            </a:extLst>
          </p:cNvPr>
          <p:cNvSpPr>
            <a:spLocks noGrp="1"/>
          </p:cNvSpPr>
          <p:nvPr>
            <p:ph type="sldNum" sz="quarter" idx="12"/>
          </p:nvPr>
        </p:nvSpPr>
        <p:spPr/>
        <p:txBody>
          <a:bodyPr/>
          <a:lstStyle/>
          <a:p>
            <a:fld id="{6F85B8A6-EEE0-C543-B1FA-6A04B782E879}" type="slidenum">
              <a:rPr lang="de-DE" smtClean="0"/>
              <a:t>‹Nr.›</a:t>
            </a:fld>
            <a:endParaRPr lang="de-DE"/>
          </a:p>
        </p:txBody>
      </p:sp>
    </p:spTree>
    <p:extLst>
      <p:ext uri="{BB962C8B-B14F-4D97-AF65-F5344CB8AC3E}">
        <p14:creationId xmlns:p14="http://schemas.microsoft.com/office/powerpoint/2010/main" val="2331491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B60AB6-99FA-ED47-AB39-B9E6F3C09EBD}"/>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8B32A658-FEDD-6B4F-8BD0-606FD3ADEED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B645F69-74A3-C14C-98CA-167A44483DA2}"/>
              </a:ext>
            </a:extLst>
          </p:cNvPr>
          <p:cNvSpPr>
            <a:spLocks noGrp="1"/>
          </p:cNvSpPr>
          <p:nvPr>
            <p:ph type="dt" sz="half" idx="10"/>
          </p:nvPr>
        </p:nvSpPr>
        <p:spPr/>
        <p:txBody>
          <a:bodyPr/>
          <a:lstStyle/>
          <a:p>
            <a:fld id="{209ED001-97E4-9040-B10D-32FB4F222FD2}" type="datetimeFigureOut">
              <a:rPr lang="de-DE" smtClean="0"/>
              <a:t>05.10.2020</a:t>
            </a:fld>
            <a:endParaRPr lang="de-DE"/>
          </a:p>
        </p:txBody>
      </p:sp>
      <p:sp>
        <p:nvSpPr>
          <p:cNvPr id="5" name="Fußzeilenplatzhalter 4">
            <a:extLst>
              <a:ext uri="{FF2B5EF4-FFF2-40B4-BE49-F238E27FC236}">
                <a16:creationId xmlns:a16="http://schemas.microsoft.com/office/drawing/2014/main" id="{2602DDEC-C99D-D44B-9417-F807BFE9B05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DDA2979-BB08-044B-8801-5F2262A29C84}"/>
              </a:ext>
            </a:extLst>
          </p:cNvPr>
          <p:cNvSpPr>
            <a:spLocks noGrp="1"/>
          </p:cNvSpPr>
          <p:nvPr>
            <p:ph type="sldNum" sz="quarter" idx="12"/>
          </p:nvPr>
        </p:nvSpPr>
        <p:spPr/>
        <p:txBody>
          <a:bodyPr/>
          <a:lstStyle/>
          <a:p>
            <a:fld id="{6F85B8A6-EEE0-C543-B1FA-6A04B782E879}" type="slidenum">
              <a:rPr lang="de-DE" smtClean="0"/>
              <a:t>‹Nr.›</a:t>
            </a:fld>
            <a:endParaRPr lang="de-DE"/>
          </a:p>
        </p:txBody>
      </p:sp>
    </p:spTree>
    <p:extLst>
      <p:ext uri="{BB962C8B-B14F-4D97-AF65-F5344CB8AC3E}">
        <p14:creationId xmlns:p14="http://schemas.microsoft.com/office/powerpoint/2010/main" val="2297437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804DC0DC-668F-6746-854E-2F5B1A392A0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FACA5E21-AC50-A94B-8532-55EEDCE9CF78}"/>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D90F3C9-AEDC-DB4A-9334-8C3EECB45FEA}"/>
              </a:ext>
            </a:extLst>
          </p:cNvPr>
          <p:cNvSpPr>
            <a:spLocks noGrp="1"/>
          </p:cNvSpPr>
          <p:nvPr>
            <p:ph type="dt" sz="half" idx="10"/>
          </p:nvPr>
        </p:nvSpPr>
        <p:spPr/>
        <p:txBody>
          <a:bodyPr/>
          <a:lstStyle/>
          <a:p>
            <a:fld id="{209ED001-97E4-9040-B10D-32FB4F222FD2}" type="datetimeFigureOut">
              <a:rPr lang="de-DE" smtClean="0"/>
              <a:t>05.10.2020</a:t>
            </a:fld>
            <a:endParaRPr lang="de-DE"/>
          </a:p>
        </p:txBody>
      </p:sp>
      <p:sp>
        <p:nvSpPr>
          <p:cNvPr id="5" name="Fußzeilenplatzhalter 4">
            <a:extLst>
              <a:ext uri="{FF2B5EF4-FFF2-40B4-BE49-F238E27FC236}">
                <a16:creationId xmlns:a16="http://schemas.microsoft.com/office/drawing/2014/main" id="{586D6C13-82E4-274D-9660-672435D3DDA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DAF89A6-10E5-4248-A253-89D8C389DC7E}"/>
              </a:ext>
            </a:extLst>
          </p:cNvPr>
          <p:cNvSpPr>
            <a:spLocks noGrp="1"/>
          </p:cNvSpPr>
          <p:nvPr>
            <p:ph type="sldNum" sz="quarter" idx="12"/>
          </p:nvPr>
        </p:nvSpPr>
        <p:spPr/>
        <p:txBody>
          <a:bodyPr/>
          <a:lstStyle/>
          <a:p>
            <a:fld id="{6F85B8A6-EEE0-C543-B1FA-6A04B782E879}" type="slidenum">
              <a:rPr lang="de-DE" smtClean="0"/>
              <a:t>‹Nr.›</a:t>
            </a:fld>
            <a:endParaRPr lang="de-DE"/>
          </a:p>
        </p:txBody>
      </p:sp>
    </p:spTree>
    <p:extLst>
      <p:ext uri="{BB962C8B-B14F-4D97-AF65-F5344CB8AC3E}">
        <p14:creationId xmlns:p14="http://schemas.microsoft.com/office/powerpoint/2010/main" val="2879843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29B22F-C336-9B4A-AA95-60C1CE0AC0A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03C79264-23AB-F545-B70F-2A814734EC9B}"/>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C4F5D56-C85B-6842-B379-10793802F6AC}"/>
              </a:ext>
            </a:extLst>
          </p:cNvPr>
          <p:cNvSpPr>
            <a:spLocks noGrp="1"/>
          </p:cNvSpPr>
          <p:nvPr>
            <p:ph type="dt" sz="half" idx="10"/>
          </p:nvPr>
        </p:nvSpPr>
        <p:spPr/>
        <p:txBody>
          <a:bodyPr/>
          <a:lstStyle/>
          <a:p>
            <a:fld id="{209ED001-97E4-9040-B10D-32FB4F222FD2}" type="datetimeFigureOut">
              <a:rPr lang="de-DE" smtClean="0"/>
              <a:t>05.10.2020</a:t>
            </a:fld>
            <a:endParaRPr lang="de-DE"/>
          </a:p>
        </p:txBody>
      </p:sp>
      <p:sp>
        <p:nvSpPr>
          <p:cNvPr id="5" name="Fußzeilenplatzhalter 4">
            <a:extLst>
              <a:ext uri="{FF2B5EF4-FFF2-40B4-BE49-F238E27FC236}">
                <a16:creationId xmlns:a16="http://schemas.microsoft.com/office/drawing/2014/main" id="{578091F3-F40B-1548-B863-A5F4F95FCF2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9F73DC2-85F3-134B-B4A9-992AD7FB5FA9}"/>
              </a:ext>
            </a:extLst>
          </p:cNvPr>
          <p:cNvSpPr>
            <a:spLocks noGrp="1"/>
          </p:cNvSpPr>
          <p:nvPr>
            <p:ph type="sldNum" sz="quarter" idx="12"/>
          </p:nvPr>
        </p:nvSpPr>
        <p:spPr/>
        <p:txBody>
          <a:bodyPr/>
          <a:lstStyle/>
          <a:p>
            <a:fld id="{6F85B8A6-EEE0-C543-B1FA-6A04B782E879}" type="slidenum">
              <a:rPr lang="de-DE" smtClean="0"/>
              <a:t>‹Nr.›</a:t>
            </a:fld>
            <a:endParaRPr lang="de-DE"/>
          </a:p>
        </p:txBody>
      </p:sp>
    </p:spTree>
    <p:extLst>
      <p:ext uri="{BB962C8B-B14F-4D97-AF65-F5344CB8AC3E}">
        <p14:creationId xmlns:p14="http://schemas.microsoft.com/office/powerpoint/2010/main" val="936107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8EABB1-E4BA-614C-BA7D-8D15F8C1554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FCAFDCF3-0D42-A24E-A1CA-4AF33EF0A4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DFD8E56-D463-E347-8A93-0AD06B01EA57}"/>
              </a:ext>
            </a:extLst>
          </p:cNvPr>
          <p:cNvSpPr>
            <a:spLocks noGrp="1"/>
          </p:cNvSpPr>
          <p:nvPr>
            <p:ph type="dt" sz="half" idx="10"/>
          </p:nvPr>
        </p:nvSpPr>
        <p:spPr/>
        <p:txBody>
          <a:bodyPr/>
          <a:lstStyle/>
          <a:p>
            <a:fld id="{209ED001-97E4-9040-B10D-32FB4F222FD2}" type="datetimeFigureOut">
              <a:rPr lang="de-DE" smtClean="0"/>
              <a:t>05.10.2020</a:t>
            </a:fld>
            <a:endParaRPr lang="de-DE"/>
          </a:p>
        </p:txBody>
      </p:sp>
      <p:sp>
        <p:nvSpPr>
          <p:cNvPr id="5" name="Fußzeilenplatzhalter 4">
            <a:extLst>
              <a:ext uri="{FF2B5EF4-FFF2-40B4-BE49-F238E27FC236}">
                <a16:creationId xmlns:a16="http://schemas.microsoft.com/office/drawing/2014/main" id="{188D99B0-8968-E941-A384-BD2E3905E40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14517C5-0CCC-954A-9ECD-0659C020F3E3}"/>
              </a:ext>
            </a:extLst>
          </p:cNvPr>
          <p:cNvSpPr>
            <a:spLocks noGrp="1"/>
          </p:cNvSpPr>
          <p:nvPr>
            <p:ph type="sldNum" sz="quarter" idx="12"/>
          </p:nvPr>
        </p:nvSpPr>
        <p:spPr/>
        <p:txBody>
          <a:bodyPr/>
          <a:lstStyle/>
          <a:p>
            <a:fld id="{6F85B8A6-EEE0-C543-B1FA-6A04B782E879}" type="slidenum">
              <a:rPr lang="de-DE" smtClean="0"/>
              <a:t>‹Nr.›</a:t>
            </a:fld>
            <a:endParaRPr lang="de-DE"/>
          </a:p>
        </p:txBody>
      </p:sp>
    </p:spTree>
    <p:extLst>
      <p:ext uri="{BB962C8B-B14F-4D97-AF65-F5344CB8AC3E}">
        <p14:creationId xmlns:p14="http://schemas.microsoft.com/office/powerpoint/2010/main" val="4163965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E58FF1-A45A-AD4C-AD5F-B49CAD485BD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C4049AB-FA59-974A-B2A4-351312E87C5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B3EF5BF-5DAA-A44C-9B2D-EB63C0A9EB53}"/>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543B3AA6-CE86-1743-A8A1-5DBACD7C9071}"/>
              </a:ext>
            </a:extLst>
          </p:cNvPr>
          <p:cNvSpPr>
            <a:spLocks noGrp="1"/>
          </p:cNvSpPr>
          <p:nvPr>
            <p:ph type="dt" sz="half" idx="10"/>
          </p:nvPr>
        </p:nvSpPr>
        <p:spPr/>
        <p:txBody>
          <a:bodyPr/>
          <a:lstStyle/>
          <a:p>
            <a:fld id="{209ED001-97E4-9040-B10D-32FB4F222FD2}" type="datetimeFigureOut">
              <a:rPr lang="de-DE" smtClean="0"/>
              <a:t>05.10.2020</a:t>
            </a:fld>
            <a:endParaRPr lang="de-DE"/>
          </a:p>
        </p:txBody>
      </p:sp>
      <p:sp>
        <p:nvSpPr>
          <p:cNvPr id="6" name="Fußzeilenplatzhalter 5">
            <a:extLst>
              <a:ext uri="{FF2B5EF4-FFF2-40B4-BE49-F238E27FC236}">
                <a16:creationId xmlns:a16="http://schemas.microsoft.com/office/drawing/2014/main" id="{46002D9F-4B5D-3A47-B8D4-DFBE8D06141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9523A43-C883-5445-9C65-AFD15B7328AC}"/>
              </a:ext>
            </a:extLst>
          </p:cNvPr>
          <p:cNvSpPr>
            <a:spLocks noGrp="1"/>
          </p:cNvSpPr>
          <p:nvPr>
            <p:ph type="sldNum" sz="quarter" idx="12"/>
          </p:nvPr>
        </p:nvSpPr>
        <p:spPr/>
        <p:txBody>
          <a:bodyPr/>
          <a:lstStyle/>
          <a:p>
            <a:fld id="{6F85B8A6-EEE0-C543-B1FA-6A04B782E879}" type="slidenum">
              <a:rPr lang="de-DE" smtClean="0"/>
              <a:t>‹Nr.›</a:t>
            </a:fld>
            <a:endParaRPr lang="de-DE"/>
          </a:p>
        </p:txBody>
      </p:sp>
    </p:spTree>
    <p:extLst>
      <p:ext uri="{BB962C8B-B14F-4D97-AF65-F5344CB8AC3E}">
        <p14:creationId xmlns:p14="http://schemas.microsoft.com/office/powerpoint/2010/main" val="3211487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C091BD-3957-2047-90E0-FB9EA4B7B9D1}"/>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7378A39A-D0BD-0748-A1C3-2523612A5A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214570E6-0286-0041-87E7-3A42019B1E4D}"/>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AAB41043-31AE-5E4C-9470-8FF21E2C82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95A78243-74D7-CB49-8C43-A37C1373B96C}"/>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5A249216-D09E-EF4F-987A-86F231492F22}"/>
              </a:ext>
            </a:extLst>
          </p:cNvPr>
          <p:cNvSpPr>
            <a:spLocks noGrp="1"/>
          </p:cNvSpPr>
          <p:nvPr>
            <p:ph type="dt" sz="half" idx="10"/>
          </p:nvPr>
        </p:nvSpPr>
        <p:spPr/>
        <p:txBody>
          <a:bodyPr/>
          <a:lstStyle/>
          <a:p>
            <a:fld id="{209ED001-97E4-9040-B10D-32FB4F222FD2}" type="datetimeFigureOut">
              <a:rPr lang="de-DE" smtClean="0"/>
              <a:t>05.10.2020</a:t>
            </a:fld>
            <a:endParaRPr lang="de-DE"/>
          </a:p>
        </p:txBody>
      </p:sp>
      <p:sp>
        <p:nvSpPr>
          <p:cNvPr id="8" name="Fußzeilenplatzhalter 7">
            <a:extLst>
              <a:ext uri="{FF2B5EF4-FFF2-40B4-BE49-F238E27FC236}">
                <a16:creationId xmlns:a16="http://schemas.microsoft.com/office/drawing/2014/main" id="{A490CF61-F55A-1B41-A306-023B8C8F769B}"/>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FA9699-E854-7B42-85EA-B87A62319D07}"/>
              </a:ext>
            </a:extLst>
          </p:cNvPr>
          <p:cNvSpPr>
            <a:spLocks noGrp="1"/>
          </p:cNvSpPr>
          <p:nvPr>
            <p:ph type="sldNum" sz="quarter" idx="12"/>
          </p:nvPr>
        </p:nvSpPr>
        <p:spPr/>
        <p:txBody>
          <a:bodyPr/>
          <a:lstStyle/>
          <a:p>
            <a:fld id="{6F85B8A6-EEE0-C543-B1FA-6A04B782E879}" type="slidenum">
              <a:rPr lang="de-DE" smtClean="0"/>
              <a:t>‹Nr.›</a:t>
            </a:fld>
            <a:endParaRPr lang="de-DE"/>
          </a:p>
        </p:txBody>
      </p:sp>
    </p:spTree>
    <p:extLst>
      <p:ext uri="{BB962C8B-B14F-4D97-AF65-F5344CB8AC3E}">
        <p14:creationId xmlns:p14="http://schemas.microsoft.com/office/powerpoint/2010/main" val="3171519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5AFE87-116F-F947-BC1B-815D9448DEB8}"/>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1FA2CAC-9E97-6D4A-89AC-FE49A82180E6}"/>
              </a:ext>
            </a:extLst>
          </p:cNvPr>
          <p:cNvSpPr>
            <a:spLocks noGrp="1"/>
          </p:cNvSpPr>
          <p:nvPr>
            <p:ph type="dt" sz="half" idx="10"/>
          </p:nvPr>
        </p:nvSpPr>
        <p:spPr/>
        <p:txBody>
          <a:bodyPr/>
          <a:lstStyle/>
          <a:p>
            <a:fld id="{209ED001-97E4-9040-B10D-32FB4F222FD2}" type="datetimeFigureOut">
              <a:rPr lang="de-DE" smtClean="0"/>
              <a:t>05.10.2020</a:t>
            </a:fld>
            <a:endParaRPr lang="de-DE"/>
          </a:p>
        </p:txBody>
      </p:sp>
      <p:sp>
        <p:nvSpPr>
          <p:cNvPr id="4" name="Fußzeilenplatzhalter 3">
            <a:extLst>
              <a:ext uri="{FF2B5EF4-FFF2-40B4-BE49-F238E27FC236}">
                <a16:creationId xmlns:a16="http://schemas.microsoft.com/office/drawing/2014/main" id="{D134D8E9-9586-2548-A82C-4A19D2A86156}"/>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3F36BC37-7F3F-F44A-93F7-283ACFEDE46D}"/>
              </a:ext>
            </a:extLst>
          </p:cNvPr>
          <p:cNvSpPr>
            <a:spLocks noGrp="1"/>
          </p:cNvSpPr>
          <p:nvPr>
            <p:ph type="sldNum" sz="quarter" idx="12"/>
          </p:nvPr>
        </p:nvSpPr>
        <p:spPr/>
        <p:txBody>
          <a:bodyPr/>
          <a:lstStyle/>
          <a:p>
            <a:fld id="{6F85B8A6-EEE0-C543-B1FA-6A04B782E879}" type="slidenum">
              <a:rPr lang="de-DE" smtClean="0"/>
              <a:t>‹Nr.›</a:t>
            </a:fld>
            <a:endParaRPr lang="de-DE"/>
          </a:p>
        </p:txBody>
      </p:sp>
    </p:spTree>
    <p:extLst>
      <p:ext uri="{BB962C8B-B14F-4D97-AF65-F5344CB8AC3E}">
        <p14:creationId xmlns:p14="http://schemas.microsoft.com/office/powerpoint/2010/main" val="1902105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0D5E52AE-CD6B-EA42-89E1-D592757D0FA4}"/>
              </a:ext>
            </a:extLst>
          </p:cNvPr>
          <p:cNvSpPr>
            <a:spLocks noGrp="1"/>
          </p:cNvSpPr>
          <p:nvPr>
            <p:ph type="dt" sz="half" idx="10"/>
          </p:nvPr>
        </p:nvSpPr>
        <p:spPr/>
        <p:txBody>
          <a:bodyPr/>
          <a:lstStyle/>
          <a:p>
            <a:fld id="{209ED001-97E4-9040-B10D-32FB4F222FD2}" type="datetimeFigureOut">
              <a:rPr lang="de-DE" smtClean="0"/>
              <a:t>05.10.2020</a:t>
            </a:fld>
            <a:endParaRPr lang="de-DE"/>
          </a:p>
        </p:txBody>
      </p:sp>
      <p:sp>
        <p:nvSpPr>
          <p:cNvPr id="3" name="Fußzeilenplatzhalter 2">
            <a:extLst>
              <a:ext uri="{FF2B5EF4-FFF2-40B4-BE49-F238E27FC236}">
                <a16:creationId xmlns:a16="http://schemas.microsoft.com/office/drawing/2014/main" id="{F4E788DC-81D7-9A4B-B2ED-476127E4D118}"/>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8FCA082F-F7BE-5F49-B2BA-290B01AFDEB1}"/>
              </a:ext>
            </a:extLst>
          </p:cNvPr>
          <p:cNvSpPr>
            <a:spLocks noGrp="1"/>
          </p:cNvSpPr>
          <p:nvPr>
            <p:ph type="sldNum" sz="quarter" idx="12"/>
          </p:nvPr>
        </p:nvSpPr>
        <p:spPr/>
        <p:txBody>
          <a:bodyPr/>
          <a:lstStyle/>
          <a:p>
            <a:fld id="{6F85B8A6-EEE0-C543-B1FA-6A04B782E879}" type="slidenum">
              <a:rPr lang="de-DE" smtClean="0"/>
              <a:t>‹Nr.›</a:t>
            </a:fld>
            <a:endParaRPr lang="de-DE"/>
          </a:p>
        </p:txBody>
      </p:sp>
    </p:spTree>
    <p:extLst>
      <p:ext uri="{BB962C8B-B14F-4D97-AF65-F5344CB8AC3E}">
        <p14:creationId xmlns:p14="http://schemas.microsoft.com/office/powerpoint/2010/main" val="632839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B67AF4-F836-1440-96B7-E75AFD91AAD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329324C2-09A2-CC42-8B09-9BDCA97969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4F13C883-84C1-204E-A8E5-2C70462B84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5E25CF5D-ADA0-4B4D-8FFF-067E07896DA6}"/>
              </a:ext>
            </a:extLst>
          </p:cNvPr>
          <p:cNvSpPr>
            <a:spLocks noGrp="1"/>
          </p:cNvSpPr>
          <p:nvPr>
            <p:ph type="dt" sz="half" idx="10"/>
          </p:nvPr>
        </p:nvSpPr>
        <p:spPr/>
        <p:txBody>
          <a:bodyPr/>
          <a:lstStyle/>
          <a:p>
            <a:fld id="{209ED001-97E4-9040-B10D-32FB4F222FD2}" type="datetimeFigureOut">
              <a:rPr lang="de-DE" smtClean="0"/>
              <a:t>05.10.2020</a:t>
            </a:fld>
            <a:endParaRPr lang="de-DE"/>
          </a:p>
        </p:txBody>
      </p:sp>
      <p:sp>
        <p:nvSpPr>
          <p:cNvPr id="6" name="Fußzeilenplatzhalter 5">
            <a:extLst>
              <a:ext uri="{FF2B5EF4-FFF2-40B4-BE49-F238E27FC236}">
                <a16:creationId xmlns:a16="http://schemas.microsoft.com/office/drawing/2014/main" id="{89B18605-257D-7B4F-8572-516AFE0D317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3B383BF3-85CC-904F-99D2-DBBB82589EDC}"/>
              </a:ext>
            </a:extLst>
          </p:cNvPr>
          <p:cNvSpPr>
            <a:spLocks noGrp="1"/>
          </p:cNvSpPr>
          <p:nvPr>
            <p:ph type="sldNum" sz="quarter" idx="12"/>
          </p:nvPr>
        </p:nvSpPr>
        <p:spPr/>
        <p:txBody>
          <a:bodyPr/>
          <a:lstStyle/>
          <a:p>
            <a:fld id="{6F85B8A6-EEE0-C543-B1FA-6A04B782E879}" type="slidenum">
              <a:rPr lang="de-DE" smtClean="0"/>
              <a:t>‹Nr.›</a:t>
            </a:fld>
            <a:endParaRPr lang="de-DE"/>
          </a:p>
        </p:txBody>
      </p:sp>
    </p:spTree>
    <p:extLst>
      <p:ext uri="{BB962C8B-B14F-4D97-AF65-F5344CB8AC3E}">
        <p14:creationId xmlns:p14="http://schemas.microsoft.com/office/powerpoint/2010/main" val="1473048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6EE948-FDB4-1040-93E8-4D00D3A782EB}"/>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1EBFABB-5334-1E49-9FB5-9774E7B0DB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31DADB9-F545-4D48-B239-EAD7F3ED51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7BA50CB-FDDB-DC4B-A007-BE49A8D1CE67}"/>
              </a:ext>
            </a:extLst>
          </p:cNvPr>
          <p:cNvSpPr>
            <a:spLocks noGrp="1"/>
          </p:cNvSpPr>
          <p:nvPr>
            <p:ph type="dt" sz="half" idx="10"/>
          </p:nvPr>
        </p:nvSpPr>
        <p:spPr/>
        <p:txBody>
          <a:bodyPr/>
          <a:lstStyle/>
          <a:p>
            <a:fld id="{209ED001-97E4-9040-B10D-32FB4F222FD2}" type="datetimeFigureOut">
              <a:rPr lang="de-DE" smtClean="0"/>
              <a:t>05.10.2020</a:t>
            </a:fld>
            <a:endParaRPr lang="de-DE"/>
          </a:p>
        </p:txBody>
      </p:sp>
      <p:sp>
        <p:nvSpPr>
          <p:cNvPr id="6" name="Fußzeilenplatzhalter 5">
            <a:extLst>
              <a:ext uri="{FF2B5EF4-FFF2-40B4-BE49-F238E27FC236}">
                <a16:creationId xmlns:a16="http://schemas.microsoft.com/office/drawing/2014/main" id="{54963652-7655-E44F-89B2-9C6819268B7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8EB5769-AFA1-B34B-8520-1F527F8A1C7A}"/>
              </a:ext>
            </a:extLst>
          </p:cNvPr>
          <p:cNvSpPr>
            <a:spLocks noGrp="1"/>
          </p:cNvSpPr>
          <p:nvPr>
            <p:ph type="sldNum" sz="quarter" idx="12"/>
          </p:nvPr>
        </p:nvSpPr>
        <p:spPr/>
        <p:txBody>
          <a:bodyPr/>
          <a:lstStyle/>
          <a:p>
            <a:fld id="{6F85B8A6-EEE0-C543-B1FA-6A04B782E879}" type="slidenum">
              <a:rPr lang="de-DE" smtClean="0"/>
              <a:t>‹Nr.›</a:t>
            </a:fld>
            <a:endParaRPr lang="de-DE"/>
          </a:p>
        </p:txBody>
      </p:sp>
    </p:spTree>
    <p:extLst>
      <p:ext uri="{BB962C8B-B14F-4D97-AF65-F5344CB8AC3E}">
        <p14:creationId xmlns:p14="http://schemas.microsoft.com/office/powerpoint/2010/main" val="4168421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495E980-6424-A44C-9524-8C7F5D8B41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313BD5FB-4F3A-174F-8F7A-04368D7B6D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8772336-1929-E745-B8E1-FBE1B64EB0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9ED001-97E4-9040-B10D-32FB4F222FD2}" type="datetimeFigureOut">
              <a:rPr lang="de-DE" smtClean="0"/>
              <a:t>05.10.2020</a:t>
            </a:fld>
            <a:endParaRPr lang="de-DE"/>
          </a:p>
        </p:txBody>
      </p:sp>
      <p:sp>
        <p:nvSpPr>
          <p:cNvPr id="5" name="Fußzeilenplatzhalter 4">
            <a:extLst>
              <a:ext uri="{FF2B5EF4-FFF2-40B4-BE49-F238E27FC236}">
                <a16:creationId xmlns:a16="http://schemas.microsoft.com/office/drawing/2014/main" id="{D2E23A50-7C5D-4C4F-A33C-2D493A47B9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E13307BD-E026-3546-B6CA-4C518249B1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85B8A6-EEE0-C543-B1FA-6A04B782E879}" type="slidenum">
              <a:rPr lang="de-DE" smtClean="0"/>
              <a:t>‹Nr.›</a:t>
            </a:fld>
            <a:endParaRPr lang="de-DE"/>
          </a:p>
        </p:txBody>
      </p:sp>
      <p:pic>
        <p:nvPicPr>
          <p:cNvPr id="7" name="Grafik 6">
            <a:extLst>
              <a:ext uri="{FF2B5EF4-FFF2-40B4-BE49-F238E27FC236}">
                <a16:creationId xmlns:a16="http://schemas.microsoft.com/office/drawing/2014/main" id="{129D4B37-3383-C24A-AC04-AF60DB7AFDFB}"/>
              </a:ext>
            </a:extLst>
          </p:cNvPr>
          <p:cNvPicPr>
            <a:picLocks noChangeAspect="1"/>
          </p:cNvPicPr>
          <p:nvPr userDrawn="1"/>
        </p:nvPicPr>
        <p:blipFill>
          <a:blip r:embed="rId13"/>
          <a:stretch>
            <a:fillRect/>
          </a:stretch>
        </p:blipFill>
        <p:spPr>
          <a:xfrm>
            <a:off x="10417629" y="241300"/>
            <a:ext cx="1417745" cy="410400"/>
          </a:xfrm>
          <a:prstGeom prst="rect">
            <a:avLst/>
          </a:prstGeom>
          <a:effectLst>
            <a:outerShdw dist="114300" dir="2700000" algn="ctr" rotWithShape="0">
              <a:srgbClr val="000000">
                <a:alpha val="20000"/>
              </a:srgbClr>
            </a:outerShdw>
          </a:effectLst>
        </p:spPr>
      </p:pic>
    </p:spTree>
    <p:extLst>
      <p:ext uri="{BB962C8B-B14F-4D97-AF65-F5344CB8AC3E}">
        <p14:creationId xmlns:p14="http://schemas.microsoft.com/office/powerpoint/2010/main" val="3050597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73205CF6-D778-AA40-BA36-11394A4388F9}"/>
              </a:ext>
            </a:extLst>
          </p:cNvPr>
          <p:cNvSpPr/>
          <p:nvPr/>
        </p:nvSpPr>
        <p:spPr>
          <a:xfrm>
            <a:off x="0" y="0"/>
            <a:ext cx="12192000" cy="6858000"/>
          </a:xfrm>
          <a:prstGeom prst="rect">
            <a:avLst/>
          </a:prstGeom>
          <a:solidFill>
            <a:srgbClr val="5FABB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8" name="Grafik 27">
            <a:extLst>
              <a:ext uri="{FF2B5EF4-FFF2-40B4-BE49-F238E27FC236}">
                <a16:creationId xmlns:a16="http://schemas.microsoft.com/office/drawing/2014/main" id="{E2D35D25-3C3B-D44D-A531-D04BDC375A31}"/>
              </a:ext>
            </a:extLst>
          </p:cNvPr>
          <p:cNvPicPr>
            <a:picLocks noChangeAspect="1"/>
          </p:cNvPicPr>
          <p:nvPr/>
        </p:nvPicPr>
        <p:blipFill>
          <a:blip r:embed="rId3"/>
          <a:stretch>
            <a:fillRect/>
          </a:stretch>
        </p:blipFill>
        <p:spPr>
          <a:xfrm flipH="1">
            <a:off x="487181" y="3494397"/>
            <a:ext cx="2480039" cy="3056386"/>
          </a:xfrm>
          <a:prstGeom prst="rect">
            <a:avLst/>
          </a:prstGeom>
        </p:spPr>
      </p:pic>
      <p:pic>
        <p:nvPicPr>
          <p:cNvPr id="25" name="Grafik 24">
            <a:extLst>
              <a:ext uri="{FF2B5EF4-FFF2-40B4-BE49-F238E27FC236}">
                <a16:creationId xmlns:a16="http://schemas.microsoft.com/office/drawing/2014/main" id="{AC2397F5-B6C6-A74A-A702-CDBB803A67B4}"/>
              </a:ext>
            </a:extLst>
          </p:cNvPr>
          <p:cNvPicPr>
            <a:picLocks noChangeAspect="1"/>
          </p:cNvPicPr>
          <p:nvPr/>
        </p:nvPicPr>
        <p:blipFill>
          <a:blip r:embed="rId4"/>
          <a:stretch>
            <a:fillRect/>
          </a:stretch>
        </p:blipFill>
        <p:spPr>
          <a:xfrm>
            <a:off x="10417628" y="241300"/>
            <a:ext cx="1417745" cy="410400"/>
          </a:xfrm>
          <a:prstGeom prst="rect">
            <a:avLst/>
          </a:prstGeom>
          <a:effectLst>
            <a:outerShdw dist="114300" dir="2700000" algn="ctr" rotWithShape="0">
              <a:srgbClr val="000000">
                <a:alpha val="20000"/>
              </a:srgbClr>
            </a:outerShdw>
          </a:effectLst>
        </p:spPr>
      </p:pic>
      <p:pic>
        <p:nvPicPr>
          <p:cNvPr id="8" name="Grafik 7">
            <a:extLst>
              <a:ext uri="{FF2B5EF4-FFF2-40B4-BE49-F238E27FC236}">
                <a16:creationId xmlns:a16="http://schemas.microsoft.com/office/drawing/2014/main" id="{62EC1CA7-C8EC-CF4F-8F50-D6CED50C57EE}"/>
              </a:ext>
            </a:extLst>
          </p:cNvPr>
          <p:cNvPicPr>
            <a:picLocks noChangeAspect="1"/>
          </p:cNvPicPr>
          <p:nvPr/>
        </p:nvPicPr>
        <p:blipFill>
          <a:blip r:embed="rId5"/>
          <a:stretch>
            <a:fillRect/>
          </a:stretch>
        </p:blipFill>
        <p:spPr>
          <a:xfrm>
            <a:off x="3454400" y="2565566"/>
            <a:ext cx="5283200" cy="1473200"/>
          </a:xfrm>
          <a:prstGeom prst="rect">
            <a:avLst/>
          </a:prstGeom>
        </p:spPr>
      </p:pic>
      <p:sp>
        <p:nvSpPr>
          <p:cNvPr id="9" name="Untertitel 2">
            <a:extLst>
              <a:ext uri="{FF2B5EF4-FFF2-40B4-BE49-F238E27FC236}">
                <a16:creationId xmlns:a16="http://schemas.microsoft.com/office/drawing/2014/main" id="{4D1E67BF-5C2B-4D46-8F64-4784910D7740}"/>
              </a:ext>
            </a:extLst>
          </p:cNvPr>
          <p:cNvSpPr txBox="1">
            <a:spLocks/>
          </p:cNvSpPr>
          <p:nvPr/>
        </p:nvSpPr>
        <p:spPr>
          <a:xfrm>
            <a:off x="0" y="4275221"/>
            <a:ext cx="12192000" cy="69237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600" b="1" dirty="0">
                <a:solidFill>
                  <a:schemeClr val="bg1"/>
                </a:solidFill>
              </a:rPr>
              <a:t>Fakt oder (Internet-)Phänomen?</a:t>
            </a:r>
          </a:p>
        </p:txBody>
      </p:sp>
    </p:spTree>
    <p:extLst>
      <p:ext uri="{BB962C8B-B14F-4D97-AF65-F5344CB8AC3E}">
        <p14:creationId xmlns:p14="http://schemas.microsoft.com/office/powerpoint/2010/main" val="4041021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9E016FB-0963-1644-8F10-C19EF980358D}"/>
              </a:ext>
            </a:extLst>
          </p:cNvPr>
          <p:cNvSpPr>
            <a:spLocks noGrp="1"/>
          </p:cNvSpPr>
          <p:nvPr>
            <p:ph idx="1"/>
          </p:nvPr>
        </p:nvSpPr>
        <p:spPr>
          <a:xfrm>
            <a:off x="838200" y="1825625"/>
            <a:ext cx="10515600" cy="2233028"/>
          </a:xfrm>
        </p:spPr>
        <p:txBody>
          <a:bodyPr>
            <a:normAutofit/>
          </a:bodyPr>
          <a:lstStyle/>
          <a:p>
            <a:pPr marL="0" indent="0">
              <a:buNone/>
            </a:pPr>
            <a:r>
              <a:rPr lang="de-AT" sz="4000" dirty="0">
                <a:solidFill>
                  <a:schemeClr val="bg2">
                    <a:lumMod val="25000"/>
                  </a:schemeClr>
                </a:solidFill>
              </a:rPr>
              <a:t>„Die Wissenschaft ist sich nicht einig, ob der Mensch einen Einfluss auf den Klimawandel hat.“</a:t>
            </a:r>
          </a:p>
        </p:txBody>
      </p:sp>
      <p:sp>
        <p:nvSpPr>
          <p:cNvPr id="4" name="Titel 1">
            <a:extLst>
              <a:ext uri="{FF2B5EF4-FFF2-40B4-BE49-F238E27FC236}">
                <a16:creationId xmlns:a16="http://schemas.microsoft.com/office/drawing/2014/main" id="{A702D0BB-843E-0640-8A1E-9E0291761B07}"/>
              </a:ext>
            </a:extLst>
          </p:cNvPr>
          <p:cNvSpPr txBox="1">
            <a:spLocks/>
          </p:cNvSpPr>
          <p:nvPr/>
        </p:nvSpPr>
        <p:spPr>
          <a:xfrm>
            <a:off x="838200" y="50733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AT" b="1" dirty="0">
                <a:solidFill>
                  <a:srgbClr val="5FABB4"/>
                </a:solidFill>
                <a:latin typeface="+mn-lt"/>
              </a:rPr>
              <a:t>5. Artikel bei Facebook:</a:t>
            </a:r>
            <a:endParaRPr lang="de-DE" b="1" dirty="0">
              <a:solidFill>
                <a:srgbClr val="5FABB4"/>
              </a:solidFill>
              <a:latin typeface="+mn-lt"/>
            </a:endParaRPr>
          </a:p>
        </p:txBody>
      </p:sp>
    </p:spTree>
    <p:extLst>
      <p:ext uri="{BB962C8B-B14F-4D97-AF65-F5344CB8AC3E}">
        <p14:creationId xmlns:p14="http://schemas.microsoft.com/office/powerpoint/2010/main" val="2549689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D8D33999-4B9C-AA4F-8983-103DA06EA2A6}"/>
              </a:ext>
            </a:extLst>
          </p:cNvPr>
          <p:cNvSpPr txBox="1">
            <a:spLocks/>
          </p:cNvSpPr>
          <p:nvPr/>
        </p:nvSpPr>
        <p:spPr>
          <a:xfrm>
            <a:off x="838200" y="50733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AT" b="1" dirty="0">
                <a:solidFill>
                  <a:srgbClr val="5FABB4"/>
                </a:solidFill>
                <a:latin typeface="+mn-lt"/>
              </a:rPr>
              <a:t>5. Artikel bei Facebook:</a:t>
            </a:r>
            <a:endParaRPr lang="de-DE" b="1" dirty="0">
              <a:solidFill>
                <a:srgbClr val="5FABB4"/>
              </a:solidFill>
              <a:latin typeface="+mn-lt"/>
            </a:endParaRPr>
          </a:p>
        </p:txBody>
      </p:sp>
      <p:sp>
        <p:nvSpPr>
          <p:cNvPr id="10" name="Inhaltsplatzhalter 2">
            <a:extLst>
              <a:ext uri="{FF2B5EF4-FFF2-40B4-BE49-F238E27FC236}">
                <a16:creationId xmlns:a16="http://schemas.microsoft.com/office/drawing/2014/main" id="{9D324877-4B32-B346-82A1-5EC6BBCBAE5A}"/>
              </a:ext>
            </a:extLst>
          </p:cNvPr>
          <p:cNvSpPr>
            <a:spLocks noGrp="1"/>
          </p:cNvSpPr>
          <p:nvPr>
            <p:ph idx="1"/>
          </p:nvPr>
        </p:nvSpPr>
        <p:spPr>
          <a:xfrm>
            <a:off x="838200" y="1825625"/>
            <a:ext cx="10515600" cy="2233028"/>
          </a:xfrm>
        </p:spPr>
        <p:txBody>
          <a:bodyPr>
            <a:normAutofit/>
          </a:bodyPr>
          <a:lstStyle/>
          <a:p>
            <a:pPr marL="0" indent="0">
              <a:buNone/>
            </a:pPr>
            <a:r>
              <a:rPr lang="de-AT" sz="4000" dirty="0">
                <a:solidFill>
                  <a:schemeClr val="bg2">
                    <a:lumMod val="25000"/>
                  </a:schemeClr>
                </a:solidFill>
              </a:rPr>
              <a:t>„Die Wissenschaft ist sich nicht einig, ob der Mensch einen Einfluss auf den Klimawandel hat.“</a:t>
            </a:r>
          </a:p>
        </p:txBody>
      </p:sp>
      <p:pic>
        <p:nvPicPr>
          <p:cNvPr id="12" name="Grafik 11">
            <a:extLst>
              <a:ext uri="{FF2B5EF4-FFF2-40B4-BE49-F238E27FC236}">
                <a16:creationId xmlns:a16="http://schemas.microsoft.com/office/drawing/2014/main" id="{0BA8FD33-3982-AA43-A32F-97463904D57E}"/>
              </a:ext>
            </a:extLst>
          </p:cNvPr>
          <p:cNvPicPr>
            <a:picLocks noChangeAspect="1"/>
          </p:cNvPicPr>
          <p:nvPr/>
        </p:nvPicPr>
        <p:blipFill>
          <a:blip r:embed="rId2"/>
          <a:stretch>
            <a:fillRect/>
          </a:stretch>
        </p:blipFill>
        <p:spPr>
          <a:xfrm rot="21069527">
            <a:off x="6677958" y="4148417"/>
            <a:ext cx="3327400" cy="1143000"/>
          </a:xfrm>
          <a:prstGeom prst="rect">
            <a:avLst/>
          </a:prstGeom>
        </p:spPr>
      </p:pic>
    </p:spTree>
    <p:extLst>
      <p:ext uri="{BB962C8B-B14F-4D97-AF65-F5344CB8AC3E}">
        <p14:creationId xmlns:p14="http://schemas.microsoft.com/office/powerpoint/2010/main" val="4117148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9E016FB-0963-1644-8F10-C19EF980358D}"/>
              </a:ext>
            </a:extLst>
          </p:cNvPr>
          <p:cNvSpPr>
            <a:spLocks noGrp="1"/>
          </p:cNvSpPr>
          <p:nvPr>
            <p:ph idx="1"/>
          </p:nvPr>
        </p:nvSpPr>
        <p:spPr/>
        <p:txBody>
          <a:bodyPr>
            <a:normAutofit/>
          </a:bodyPr>
          <a:lstStyle/>
          <a:p>
            <a:pPr marL="0" indent="0">
              <a:buNone/>
            </a:pPr>
            <a:r>
              <a:rPr lang="de-AT" sz="4000" dirty="0">
                <a:solidFill>
                  <a:schemeClr val="bg2">
                    <a:lumMod val="25000"/>
                  </a:schemeClr>
                </a:solidFill>
              </a:rPr>
              <a:t>„Die Natur setzt viel mehr CO</a:t>
            </a:r>
            <a:r>
              <a:rPr lang="de-AT" sz="4000" baseline="-25000" dirty="0">
                <a:solidFill>
                  <a:schemeClr val="bg2">
                    <a:lumMod val="25000"/>
                  </a:schemeClr>
                </a:solidFill>
              </a:rPr>
              <a:t>2</a:t>
            </a:r>
            <a:r>
              <a:rPr lang="de-AT" sz="4000" dirty="0">
                <a:solidFill>
                  <a:schemeClr val="bg2">
                    <a:lumMod val="25000"/>
                  </a:schemeClr>
                </a:solidFill>
              </a:rPr>
              <a:t> frei als der Mensch. Der menschengemachte Beitrag ist viel zu gering, um Auswirkungen auf das Weltklima zu haben.“</a:t>
            </a:r>
          </a:p>
        </p:txBody>
      </p:sp>
      <p:sp>
        <p:nvSpPr>
          <p:cNvPr id="6" name="Titel 1">
            <a:extLst>
              <a:ext uri="{FF2B5EF4-FFF2-40B4-BE49-F238E27FC236}">
                <a16:creationId xmlns:a16="http://schemas.microsoft.com/office/drawing/2014/main" id="{4C019CD7-52C2-BD49-AF58-3B8B3F92AE93}"/>
              </a:ext>
            </a:extLst>
          </p:cNvPr>
          <p:cNvSpPr txBox="1">
            <a:spLocks/>
          </p:cNvSpPr>
          <p:nvPr/>
        </p:nvSpPr>
        <p:spPr>
          <a:xfrm>
            <a:off x="838200" y="50733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AT" b="1" dirty="0">
                <a:solidFill>
                  <a:srgbClr val="5FABB4"/>
                </a:solidFill>
                <a:latin typeface="+mn-lt"/>
              </a:rPr>
              <a:t>6. Meldung im Internet:</a:t>
            </a:r>
            <a:endParaRPr lang="de-DE" b="1" dirty="0">
              <a:solidFill>
                <a:srgbClr val="5FABB4"/>
              </a:solidFill>
              <a:latin typeface="+mn-lt"/>
            </a:endParaRPr>
          </a:p>
        </p:txBody>
      </p:sp>
    </p:spTree>
    <p:extLst>
      <p:ext uri="{BB962C8B-B14F-4D97-AF65-F5344CB8AC3E}">
        <p14:creationId xmlns:p14="http://schemas.microsoft.com/office/powerpoint/2010/main" val="814971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BB03ADFF-84C0-4645-B71D-2F807E21977C}"/>
              </a:ext>
            </a:extLst>
          </p:cNvPr>
          <p:cNvSpPr txBox="1">
            <a:spLocks/>
          </p:cNvSpPr>
          <p:nvPr/>
        </p:nvSpPr>
        <p:spPr>
          <a:xfrm>
            <a:off x="838200" y="50733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AT" b="1" dirty="0">
                <a:solidFill>
                  <a:srgbClr val="5FABB4"/>
                </a:solidFill>
                <a:latin typeface="+mn-lt"/>
              </a:rPr>
              <a:t>6. Meldung im Internet:</a:t>
            </a:r>
            <a:endParaRPr lang="de-DE" b="1" dirty="0">
              <a:solidFill>
                <a:srgbClr val="5FABB4"/>
              </a:solidFill>
              <a:latin typeface="+mn-lt"/>
            </a:endParaRPr>
          </a:p>
        </p:txBody>
      </p:sp>
      <p:sp>
        <p:nvSpPr>
          <p:cNvPr id="10" name="Inhaltsplatzhalter 2">
            <a:extLst>
              <a:ext uri="{FF2B5EF4-FFF2-40B4-BE49-F238E27FC236}">
                <a16:creationId xmlns:a16="http://schemas.microsoft.com/office/drawing/2014/main" id="{D604634A-6520-3C49-9D9E-D922E4149A63}"/>
              </a:ext>
            </a:extLst>
          </p:cNvPr>
          <p:cNvSpPr>
            <a:spLocks noGrp="1"/>
          </p:cNvSpPr>
          <p:nvPr>
            <p:ph idx="1"/>
          </p:nvPr>
        </p:nvSpPr>
        <p:spPr>
          <a:xfrm>
            <a:off x="838200" y="1825625"/>
            <a:ext cx="10515600" cy="4351338"/>
          </a:xfrm>
        </p:spPr>
        <p:txBody>
          <a:bodyPr>
            <a:normAutofit/>
          </a:bodyPr>
          <a:lstStyle/>
          <a:p>
            <a:pPr marL="0" indent="0">
              <a:buNone/>
            </a:pPr>
            <a:r>
              <a:rPr lang="de-AT" sz="4000" dirty="0">
                <a:solidFill>
                  <a:schemeClr val="bg2">
                    <a:lumMod val="25000"/>
                  </a:schemeClr>
                </a:solidFill>
              </a:rPr>
              <a:t>„Die Natur setzt viel mehr CO</a:t>
            </a:r>
            <a:r>
              <a:rPr lang="de-AT" sz="4000" baseline="-25000" dirty="0">
                <a:solidFill>
                  <a:schemeClr val="bg2">
                    <a:lumMod val="25000"/>
                  </a:schemeClr>
                </a:solidFill>
              </a:rPr>
              <a:t>2</a:t>
            </a:r>
            <a:r>
              <a:rPr lang="de-AT" sz="4000" dirty="0">
                <a:solidFill>
                  <a:schemeClr val="bg2">
                    <a:lumMod val="25000"/>
                  </a:schemeClr>
                </a:solidFill>
              </a:rPr>
              <a:t> frei als der Mensch. Der menschengemachte Beitrag ist viel zu gering, um Auswirkungen auf das Weltklima zu haben.“</a:t>
            </a:r>
          </a:p>
        </p:txBody>
      </p:sp>
      <p:pic>
        <p:nvPicPr>
          <p:cNvPr id="11" name="Grafik 10">
            <a:extLst>
              <a:ext uri="{FF2B5EF4-FFF2-40B4-BE49-F238E27FC236}">
                <a16:creationId xmlns:a16="http://schemas.microsoft.com/office/drawing/2014/main" id="{4E40D438-07C2-E14C-8784-AFA93603B12B}"/>
              </a:ext>
            </a:extLst>
          </p:cNvPr>
          <p:cNvPicPr>
            <a:picLocks noChangeAspect="1"/>
          </p:cNvPicPr>
          <p:nvPr/>
        </p:nvPicPr>
        <p:blipFill>
          <a:blip r:embed="rId2"/>
          <a:stretch>
            <a:fillRect/>
          </a:stretch>
        </p:blipFill>
        <p:spPr>
          <a:xfrm rot="21069527">
            <a:off x="6677958" y="4148417"/>
            <a:ext cx="3327400" cy="1143000"/>
          </a:xfrm>
          <a:prstGeom prst="rect">
            <a:avLst/>
          </a:prstGeom>
        </p:spPr>
      </p:pic>
    </p:spTree>
    <p:extLst>
      <p:ext uri="{BB962C8B-B14F-4D97-AF65-F5344CB8AC3E}">
        <p14:creationId xmlns:p14="http://schemas.microsoft.com/office/powerpoint/2010/main" val="321981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9E016FB-0963-1644-8F10-C19EF980358D}"/>
              </a:ext>
            </a:extLst>
          </p:cNvPr>
          <p:cNvSpPr>
            <a:spLocks noGrp="1"/>
          </p:cNvSpPr>
          <p:nvPr>
            <p:ph idx="1"/>
          </p:nvPr>
        </p:nvSpPr>
        <p:spPr>
          <a:xfrm>
            <a:off x="838200" y="1825625"/>
            <a:ext cx="10515600" cy="2377407"/>
          </a:xfrm>
        </p:spPr>
        <p:txBody>
          <a:bodyPr>
            <a:normAutofit/>
          </a:bodyPr>
          <a:lstStyle/>
          <a:p>
            <a:pPr marL="0" indent="0">
              <a:buNone/>
            </a:pPr>
            <a:r>
              <a:rPr lang="de-AT" sz="4000" dirty="0">
                <a:solidFill>
                  <a:schemeClr val="bg2">
                    <a:lumMod val="25000"/>
                  </a:schemeClr>
                </a:solidFill>
              </a:rPr>
              <a:t>„Total ungerecht! </a:t>
            </a:r>
            <a:r>
              <a:rPr lang="de-AT" sz="4000" dirty="0" err="1">
                <a:solidFill>
                  <a:schemeClr val="bg2">
                    <a:lumMod val="25000"/>
                  </a:schemeClr>
                </a:solidFill>
              </a:rPr>
              <a:t>Fortnite</a:t>
            </a:r>
            <a:r>
              <a:rPr lang="de-AT" sz="4000" dirty="0">
                <a:solidFill>
                  <a:schemeClr val="bg2">
                    <a:lumMod val="25000"/>
                  </a:schemeClr>
                </a:solidFill>
              </a:rPr>
              <a:t> bald </a:t>
            </a:r>
            <a:r>
              <a:rPr lang="de-AT" sz="4000" dirty="0" smtClean="0">
                <a:solidFill>
                  <a:schemeClr val="bg2">
                    <a:lumMod val="25000"/>
                  </a:schemeClr>
                </a:solidFill>
              </a:rPr>
              <a:t>kostenpflichtig</a:t>
            </a:r>
            <a:r>
              <a:rPr lang="de-AT" sz="4000" dirty="0">
                <a:solidFill>
                  <a:schemeClr val="bg2">
                    <a:lumMod val="25000"/>
                  </a:schemeClr>
                </a:solidFill>
              </a:rPr>
              <a:t>! Wenn du es weiterhin kostenlos spielen willst, melde dich hier an.“</a:t>
            </a:r>
          </a:p>
        </p:txBody>
      </p:sp>
      <p:sp>
        <p:nvSpPr>
          <p:cNvPr id="4" name="Titel 1">
            <a:extLst>
              <a:ext uri="{FF2B5EF4-FFF2-40B4-BE49-F238E27FC236}">
                <a16:creationId xmlns:a16="http://schemas.microsoft.com/office/drawing/2014/main" id="{CA1372D3-9A7D-9248-8D59-7028ADC8105C}"/>
              </a:ext>
            </a:extLst>
          </p:cNvPr>
          <p:cNvSpPr txBox="1">
            <a:spLocks/>
          </p:cNvSpPr>
          <p:nvPr/>
        </p:nvSpPr>
        <p:spPr>
          <a:xfrm>
            <a:off x="838200" y="50733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AT" b="1" dirty="0">
                <a:solidFill>
                  <a:srgbClr val="5FABB4"/>
                </a:solidFill>
                <a:latin typeface="+mn-lt"/>
              </a:rPr>
              <a:t>7. Überschrift einer Meldung bei Facebook:</a:t>
            </a:r>
            <a:endParaRPr lang="de-DE" b="1" dirty="0">
              <a:solidFill>
                <a:srgbClr val="5FABB4"/>
              </a:solidFill>
              <a:latin typeface="+mn-lt"/>
            </a:endParaRPr>
          </a:p>
        </p:txBody>
      </p:sp>
    </p:spTree>
    <p:extLst>
      <p:ext uri="{BB962C8B-B14F-4D97-AF65-F5344CB8AC3E}">
        <p14:creationId xmlns:p14="http://schemas.microsoft.com/office/powerpoint/2010/main" val="3897460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9E016FB-0963-1644-8F10-C19EF980358D}"/>
              </a:ext>
            </a:extLst>
          </p:cNvPr>
          <p:cNvSpPr>
            <a:spLocks noGrp="1"/>
          </p:cNvSpPr>
          <p:nvPr>
            <p:ph idx="1"/>
          </p:nvPr>
        </p:nvSpPr>
        <p:spPr/>
        <p:txBody>
          <a:bodyPr>
            <a:normAutofit/>
          </a:bodyPr>
          <a:lstStyle/>
          <a:p>
            <a:pPr marL="0" indent="0">
              <a:buNone/>
            </a:pPr>
            <a:r>
              <a:rPr lang="de-AT" sz="4000" dirty="0">
                <a:solidFill>
                  <a:schemeClr val="bg2">
                    <a:lumMod val="25000"/>
                  </a:schemeClr>
                </a:solidFill>
              </a:rPr>
              <a:t>„Total ungerecht! </a:t>
            </a:r>
            <a:r>
              <a:rPr lang="de-AT" sz="4000" dirty="0" err="1">
                <a:solidFill>
                  <a:schemeClr val="bg2">
                    <a:lumMod val="25000"/>
                  </a:schemeClr>
                </a:solidFill>
              </a:rPr>
              <a:t>Fortnite</a:t>
            </a:r>
            <a:r>
              <a:rPr lang="de-AT" sz="4000" dirty="0">
                <a:solidFill>
                  <a:schemeClr val="bg2">
                    <a:lumMod val="25000"/>
                  </a:schemeClr>
                </a:solidFill>
              </a:rPr>
              <a:t> bald </a:t>
            </a:r>
            <a:r>
              <a:rPr lang="de-AT" sz="4000" dirty="0" smtClean="0">
                <a:solidFill>
                  <a:schemeClr val="bg2">
                    <a:lumMod val="25000"/>
                  </a:schemeClr>
                </a:solidFill>
              </a:rPr>
              <a:t>kostenpflichtig</a:t>
            </a:r>
            <a:r>
              <a:rPr lang="de-AT" sz="4000" dirty="0">
                <a:solidFill>
                  <a:schemeClr val="bg2">
                    <a:lumMod val="25000"/>
                  </a:schemeClr>
                </a:solidFill>
              </a:rPr>
              <a:t>! Wenn du es weiterhin kostenlos spielen willst, melde dich hier an.“</a:t>
            </a:r>
          </a:p>
        </p:txBody>
      </p:sp>
      <p:sp>
        <p:nvSpPr>
          <p:cNvPr id="7" name="Titel 1">
            <a:extLst>
              <a:ext uri="{FF2B5EF4-FFF2-40B4-BE49-F238E27FC236}">
                <a16:creationId xmlns:a16="http://schemas.microsoft.com/office/drawing/2014/main" id="{89B0C359-7CE2-8F4D-AC12-8F5C3DEB595E}"/>
              </a:ext>
            </a:extLst>
          </p:cNvPr>
          <p:cNvSpPr txBox="1">
            <a:spLocks/>
          </p:cNvSpPr>
          <p:nvPr/>
        </p:nvSpPr>
        <p:spPr>
          <a:xfrm>
            <a:off x="838200" y="50733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AT" b="1" dirty="0">
                <a:solidFill>
                  <a:srgbClr val="5FABB4"/>
                </a:solidFill>
                <a:latin typeface="+mn-lt"/>
              </a:rPr>
              <a:t>7. Überschrift einer Meldung bei Facebook:</a:t>
            </a:r>
            <a:endParaRPr lang="de-DE" b="1" dirty="0">
              <a:solidFill>
                <a:srgbClr val="5FABB4"/>
              </a:solidFill>
              <a:latin typeface="+mn-lt"/>
            </a:endParaRPr>
          </a:p>
        </p:txBody>
      </p:sp>
      <p:pic>
        <p:nvPicPr>
          <p:cNvPr id="9" name="Grafik 8">
            <a:extLst>
              <a:ext uri="{FF2B5EF4-FFF2-40B4-BE49-F238E27FC236}">
                <a16:creationId xmlns:a16="http://schemas.microsoft.com/office/drawing/2014/main" id="{95BD093D-D34C-1547-8B14-FF1D3095D9B4}"/>
              </a:ext>
            </a:extLst>
          </p:cNvPr>
          <p:cNvPicPr>
            <a:picLocks noChangeAspect="1"/>
          </p:cNvPicPr>
          <p:nvPr/>
        </p:nvPicPr>
        <p:blipFill>
          <a:blip r:embed="rId2"/>
          <a:stretch>
            <a:fillRect/>
          </a:stretch>
        </p:blipFill>
        <p:spPr>
          <a:xfrm rot="21187947">
            <a:off x="6146614" y="4453607"/>
            <a:ext cx="4940300" cy="1143000"/>
          </a:xfrm>
          <a:prstGeom prst="rect">
            <a:avLst/>
          </a:prstGeom>
        </p:spPr>
      </p:pic>
    </p:spTree>
    <p:extLst>
      <p:ext uri="{BB962C8B-B14F-4D97-AF65-F5344CB8AC3E}">
        <p14:creationId xmlns:p14="http://schemas.microsoft.com/office/powerpoint/2010/main" val="1383973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9E016FB-0963-1644-8F10-C19EF980358D}"/>
              </a:ext>
            </a:extLst>
          </p:cNvPr>
          <p:cNvSpPr>
            <a:spLocks noGrp="1"/>
          </p:cNvSpPr>
          <p:nvPr>
            <p:ph idx="1"/>
          </p:nvPr>
        </p:nvSpPr>
        <p:spPr/>
        <p:txBody>
          <a:bodyPr>
            <a:normAutofit/>
          </a:bodyPr>
          <a:lstStyle/>
          <a:p>
            <a:pPr marL="0" indent="0">
              <a:buNone/>
            </a:pPr>
            <a:r>
              <a:rPr lang="de-AT" sz="3700" dirty="0">
                <a:solidFill>
                  <a:schemeClr val="bg2">
                    <a:lumMod val="25000"/>
                  </a:schemeClr>
                </a:solidFill>
              </a:rPr>
              <a:t>„Klimaschwankungen gab es auch schon bevor Menschen mit der industriellen Produktion begannen und große Mengen Kohlendioxid (CO</a:t>
            </a:r>
            <a:r>
              <a:rPr lang="de-AT" sz="3700" baseline="-25000" dirty="0">
                <a:solidFill>
                  <a:schemeClr val="bg2">
                    <a:lumMod val="25000"/>
                  </a:schemeClr>
                </a:solidFill>
              </a:rPr>
              <a:t>2</a:t>
            </a:r>
            <a:r>
              <a:rPr lang="de-AT" sz="3700" dirty="0">
                <a:solidFill>
                  <a:schemeClr val="bg2">
                    <a:lumMod val="25000"/>
                  </a:schemeClr>
                </a:solidFill>
              </a:rPr>
              <a:t>) ausgestoßen haben. Aber erst seit den 1980er-Jahren steigt die Temperaturkurve steil an. Dieser Anstieg ist nicht durch natürliche Einflüsse erklärbar.“</a:t>
            </a:r>
          </a:p>
        </p:txBody>
      </p:sp>
      <p:sp>
        <p:nvSpPr>
          <p:cNvPr id="6" name="Titel 1">
            <a:extLst>
              <a:ext uri="{FF2B5EF4-FFF2-40B4-BE49-F238E27FC236}">
                <a16:creationId xmlns:a16="http://schemas.microsoft.com/office/drawing/2014/main" id="{B2990D63-097A-564A-AAB3-8FB3A6C48C40}"/>
              </a:ext>
            </a:extLst>
          </p:cNvPr>
          <p:cNvSpPr txBox="1">
            <a:spLocks/>
          </p:cNvSpPr>
          <p:nvPr/>
        </p:nvSpPr>
        <p:spPr>
          <a:xfrm>
            <a:off x="838200" y="50733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AT" b="1" dirty="0">
                <a:solidFill>
                  <a:srgbClr val="5FABB4"/>
                </a:solidFill>
                <a:latin typeface="+mn-lt"/>
              </a:rPr>
              <a:t>8. Artikel im Internet:</a:t>
            </a:r>
            <a:endParaRPr lang="de-DE" b="1" dirty="0">
              <a:solidFill>
                <a:srgbClr val="5FABB4"/>
              </a:solidFill>
              <a:latin typeface="+mn-lt"/>
            </a:endParaRPr>
          </a:p>
        </p:txBody>
      </p:sp>
    </p:spTree>
    <p:extLst>
      <p:ext uri="{BB962C8B-B14F-4D97-AF65-F5344CB8AC3E}">
        <p14:creationId xmlns:p14="http://schemas.microsoft.com/office/powerpoint/2010/main" val="30840848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9E016FB-0963-1644-8F10-C19EF980358D}"/>
              </a:ext>
            </a:extLst>
          </p:cNvPr>
          <p:cNvSpPr>
            <a:spLocks noGrp="1"/>
          </p:cNvSpPr>
          <p:nvPr>
            <p:ph idx="1"/>
          </p:nvPr>
        </p:nvSpPr>
        <p:spPr/>
        <p:txBody>
          <a:bodyPr>
            <a:normAutofit/>
          </a:bodyPr>
          <a:lstStyle/>
          <a:p>
            <a:pPr marL="0" indent="0">
              <a:buNone/>
            </a:pPr>
            <a:r>
              <a:rPr lang="de-AT" sz="3700" dirty="0">
                <a:solidFill>
                  <a:schemeClr val="bg2">
                    <a:lumMod val="25000"/>
                  </a:schemeClr>
                </a:solidFill>
              </a:rPr>
              <a:t>„Klimaschwankungen gab es auch schon bevor Menschen mit der industriellen Produktion begannen und große Mengen Kohlendioxid (C0</a:t>
            </a:r>
            <a:r>
              <a:rPr lang="de-AT" sz="3700" baseline="-25000" dirty="0">
                <a:solidFill>
                  <a:schemeClr val="bg2">
                    <a:lumMod val="25000"/>
                  </a:schemeClr>
                </a:solidFill>
              </a:rPr>
              <a:t>2</a:t>
            </a:r>
            <a:r>
              <a:rPr lang="de-AT" sz="3700" dirty="0">
                <a:solidFill>
                  <a:schemeClr val="bg2">
                    <a:lumMod val="25000"/>
                  </a:schemeClr>
                </a:solidFill>
              </a:rPr>
              <a:t>) ausgestoßen haben. Aber erst seit den 1980er-Jahren steigt die Temperaturkurve steil an. Dieser Anstieg ist nicht durch natürliche Einflüsse erklärbar.“</a:t>
            </a:r>
          </a:p>
        </p:txBody>
      </p:sp>
      <p:sp>
        <p:nvSpPr>
          <p:cNvPr id="7" name="Titel 1">
            <a:extLst>
              <a:ext uri="{FF2B5EF4-FFF2-40B4-BE49-F238E27FC236}">
                <a16:creationId xmlns:a16="http://schemas.microsoft.com/office/drawing/2014/main" id="{496BEC3B-39FC-FF4B-B440-585274B83E9C}"/>
              </a:ext>
            </a:extLst>
          </p:cNvPr>
          <p:cNvSpPr txBox="1">
            <a:spLocks/>
          </p:cNvSpPr>
          <p:nvPr/>
        </p:nvSpPr>
        <p:spPr>
          <a:xfrm>
            <a:off x="838200" y="50733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AT" b="1" dirty="0">
                <a:solidFill>
                  <a:srgbClr val="5FABB4"/>
                </a:solidFill>
                <a:latin typeface="+mn-lt"/>
              </a:rPr>
              <a:t>8. Artikel im Internet:</a:t>
            </a:r>
            <a:endParaRPr lang="de-DE" b="1" dirty="0">
              <a:solidFill>
                <a:srgbClr val="5FABB4"/>
              </a:solidFill>
              <a:latin typeface="+mn-lt"/>
            </a:endParaRPr>
          </a:p>
        </p:txBody>
      </p:sp>
      <p:pic>
        <p:nvPicPr>
          <p:cNvPr id="8" name="Grafik 7">
            <a:extLst>
              <a:ext uri="{FF2B5EF4-FFF2-40B4-BE49-F238E27FC236}">
                <a16:creationId xmlns:a16="http://schemas.microsoft.com/office/drawing/2014/main" id="{3EBF1EA6-C7E3-0A42-95D1-CECE01C1BCF1}"/>
              </a:ext>
            </a:extLst>
          </p:cNvPr>
          <p:cNvPicPr>
            <a:picLocks noChangeAspect="1"/>
          </p:cNvPicPr>
          <p:nvPr/>
        </p:nvPicPr>
        <p:blipFill>
          <a:blip r:embed="rId2"/>
          <a:stretch>
            <a:fillRect/>
          </a:stretch>
        </p:blipFill>
        <p:spPr>
          <a:xfrm rot="21287398">
            <a:off x="8182909" y="4815038"/>
            <a:ext cx="2146300" cy="1143000"/>
          </a:xfrm>
          <a:prstGeom prst="rect">
            <a:avLst/>
          </a:prstGeom>
        </p:spPr>
      </p:pic>
    </p:spTree>
    <p:extLst>
      <p:ext uri="{BB962C8B-B14F-4D97-AF65-F5344CB8AC3E}">
        <p14:creationId xmlns:p14="http://schemas.microsoft.com/office/powerpoint/2010/main" val="1297088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9E016FB-0963-1644-8F10-C19EF980358D}"/>
              </a:ext>
            </a:extLst>
          </p:cNvPr>
          <p:cNvSpPr>
            <a:spLocks noGrp="1"/>
          </p:cNvSpPr>
          <p:nvPr>
            <p:ph idx="1"/>
          </p:nvPr>
        </p:nvSpPr>
        <p:spPr>
          <a:xfrm>
            <a:off x="838200" y="1825625"/>
            <a:ext cx="10515600" cy="2175669"/>
          </a:xfrm>
        </p:spPr>
        <p:txBody>
          <a:bodyPr>
            <a:normAutofit/>
          </a:bodyPr>
          <a:lstStyle/>
          <a:p>
            <a:pPr marL="0" indent="0">
              <a:buNone/>
            </a:pPr>
            <a:r>
              <a:rPr lang="de-AT" sz="4000" dirty="0">
                <a:solidFill>
                  <a:schemeClr val="bg2">
                    <a:lumMod val="25000"/>
                  </a:schemeClr>
                </a:solidFill>
              </a:rPr>
              <a:t>„Hier lesen: 16 erschreckende Fakten, was passieren kann, wenn du dir einen Finger ins Ohr steckst.“</a:t>
            </a:r>
          </a:p>
        </p:txBody>
      </p:sp>
      <p:sp>
        <p:nvSpPr>
          <p:cNvPr id="4" name="Titel 1">
            <a:extLst>
              <a:ext uri="{FF2B5EF4-FFF2-40B4-BE49-F238E27FC236}">
                <a16:creationId xmlns:a16="http://schemas.microsoft.com/office/drawing/2014/main" id="{BCFABA16-ECC7-A141-B7FF-DE3DAB5F55C1}"/>
              </a:ext>
            </a:extLst>
          </p:cNvPr>
          <p:cNvSpPr txBox="1">
            <a:spLocks/>
          </p:cNvSpPr>
          <p:nvPr/>
        </p:nvSpPr>
        <p:spPr>
          <a:xfrm>
            <a:off x="838200" y="50733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AT" b="1" dirty="0">
                <a:solidFill>
                  <a:srgbClr val="5FABB4"/>
                </a:solidFill>
                <a:latin typeface="+mn-lt"/>
              </a:rPr>
              <a:t>9. Artikel auf Facebook:</a:t>
            </a:r>
            <a:endParaRPr lang="de-DE" b="1" dirty="0">
              <a:solidFill>
                <a:srgbClr val="5FABB4"/>
              </a:solidFill>
              <a:latin typeface="+mn-lt"/>
            </a:endParaRPr>
          </a:p>
        </p:txBody>
      </p:sp>
    </p:spTree>
    <p:extLst>
      <p:ext uri="{BB962C8B-B14F-4D97-AF65-F5344CB8AC3E}">
        <p14:creationId xmlns:p14="http://schemas.microsoft.com/office/powerpoint/2010/main" val="1707054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9E016FB-0963-1644-8F10-C19EF980358D}"/>
              </a:ext>
            </a:extLst>
          </p:cNvPr>
          <p:cNvSpPr>
            <a:spLocks noGrp="1"/>
          </p:cNvSpPr>
          <p:nvPr>
            <p:ph idx="1"/>
          </p:nvPr>
        </p:nvSpPr>
        <p:spPr>
          <a:xfrm>
            <a:off x="838200" y="1825625"/>
            <a:ext cx="10515600" cy="2008438"/>
          </a:xfrm>
        </p:spPr>
        <p:txBody>
          <a:bodyPr>
            <a:normAutofit/>
          </a:bodyPr>
          <a:lstStyle/>
          <a:p>
            <a:pPr marL="0" indent="0">
              <a:buNone/>
            </a:pPr>
            <a:r>
              <a:rPr lang="de-AT" sz="4000" dirty="0">
                <a:solidFill>
                  <a:schemeClr val="bg2">
                    <a:lumMod val="25000"/>
                  </a:schemeClr>
                </a:solidFill>
              </a:rPr>
              <a:t>„Hier lesen: 16 erschreckende Fakten, was passieren kann, wenn du dir einen Finger ins Ohr steckst.“</a:t>
            </a:r>
          </a:p>
        </p:txBody>
      </p:sp>
      <p:sp>
        <p:nvSpPr>
          <p:cNvPr id="7" name="Titel 1">
            <a:extLst>
              <a:ext uri="{FF2B5EF4-FFF2-40B4-BE49-F238E27FC236}">
                <a16:creationId xmlns:a16="http://schemas.microsoft.com/office/drawing/2014/main" id="{616CC491-8C8E-9840-BA1B-EB28F6753711}"/>
              </a:ext>
            </a:extLst>
          </p:cNvPr>
          <p:cNvSpPr txBox="1">
            <a:spLocks/>
          </p:cNvSpPr>
          <p:nvPr/>
        </p:nvSpPr>
        <p:spPr>
          <a:xfrm>
            <a:off x="838200" y="50733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AT" b="1" dirty="0">
                <a:solidFill>
                  <a:srgbClr val="5FABB4"/>
                </a:solidFill>
                <a:latin typeface="+mn-lt"/>
              </a:rPr>
              <a:t>9. Artikel auf Facebook:</a:t>
            </a:r>
            <a:endParaRPr lang="de-DE" b="1" dirty="0">
              <a:solidFill>
                <a:srgbClr val="5FABB4"/>
              </a:solidFill>
              <a:latin typeface="+mn-lt"/>
            </a:endParaRPr>
          </a:p>
        </p:txBody>
      </p:sp>
      <p:pic>
        <p:nvPicPr>
          <p:cNvPr id="12" name="Grafik 11">
            <a:extLst>
              <a:ext uri="{FF2B5EF4-FFF2-40B4-BE49-F238E27FC236}">
                <a16:creationId xmlns:a16="http://schemas.microsoft.com/office/drawing/2014/main" id="{FE3141EC-FA1F-E94F-AD34-A16D0BA26994}"/>
              </a:ext>
            </a:extLst>
          </p:cNvPr>
          <p:cNvPicPr>
            <a:picLocks noChangeAspect="1"/>
          </p:cNvPicPr>
          <p:nvPr/>
        </p:nvPicPr>
        <p:blipFill>
          <a:blip r:embed="rId2"/>
          <a:stretch>
            <a:fillRect/>
          </a:stretch>
        </p:blipFill>
        <p:spPr>
          <a:xfrm rot="21177589">
            <a:off x="6450322" y="4037083"/>
            <a:ext cx="3384356" cy="1162565"/>
          </a:xfrm>
          <a:prstGeom prst="rect">
            <a:avLst/>
          </a:prstGeom>
        </p:spPr>
      </p:pic>
      <p:pic>
        <p:nvPicPr>
          <p:cNvPr id="13" name="Grafik 12">
            <a:extLst>
              <a:ext uri="{FF2B5EF4-FFF2-40B4-BE49-F238E27FC236}">
                <a16:creationId xmlns:a16="http://schemas.microsoft.com/office/drawing/2014/main" id="{77322B76-F393-BB46-B863-D23DEE18D586}"/>
              </a:ext>
            </a:extLst>
          </p:cNvPr>
          <p:cNvPicPr>
            <a:picLocks noChangeAspect="1"/>
          </p:cNvPicPr>
          <p:nvPr/>
        </p:nvPicPr>
        <p:blipFill>
          <a:blip r:embed="rId3"/>
          <a:stretch>
            <a:fillRect/>
          </a:stretch>
        </p:blipFill>
        <p:spPr>
          <a:xfrm>
            <a:off x="10090922" y="5152357"/>
            <a:ext cx="1262876" cy="1129529"/>
          </a:xfrm>
          <a:prstGeom prst="rect">
            <a:avLst/>
          </a:prstGeom>
        </p:spPr>
      </p:pic>
    </p:spTree>
    <p:extLst>
      <p:ext uri="{BB962C8B-B14F-4D97-AF65-F5344CB8AC3E}">
        <p14:creationId xmlns:p14="http://schemas.microsoft.com/office/powerpoint/2010/main" val="1630186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2F843C-57B4-E747-966A-CF8472860D1E}"/>
              </a:ext>
            </a:extLst>
          </p:cNvPr>
          <p:cNvSpPr>
            <a:spLocks noGrp="1"/>
          </p:cNvSpPr>
          <p:nvPr>
            <p:ph type="title"/>
          </p:nvPr>
        </p:nvSpPr>
        <p:spPr>
          <a:xfrm>
            <a:off x="838200" y="507331"/>
            <a:ext cx="10515600" cy="1325563"/>
          </a:xfrm>
        </p:spPr>
        <p:txBody>
          <a:bodyPr/>
          <a:lstStyle/>
          <a:p>
            <a:r>
              <a:rPr lang="de-AT" b="1" dirty="0">
                <a:solidFill>
                  <a:srgbClr val="5FABB4"/>
                </a:solidFill>
                <a:latin typeface="+mn-lt"/>
              </a:rPr>
              <a:t>1. Artikel in einer Zeitschrift:</a:t>
            </a:r>
            <a:endParaRPr lang="de-DE" b="1" dirty="0">
              <a:solidFill>
                <a:srgbClr val="5FABB4"/>
              </a:solidFill>
              <a:latin typeface="+mn-lt"/>
            </a:endParaRPr>
          </a:p>
        </p:txBody>
      </p:sp>
      <p:sp>
        <p:nvSpPr>
          <p:cNvPr id="3" name="Inhaltsplatzhalter 2">
            <a:extLst>
              <a:ext uri="{FF2B5EF4-FFF2-40B4-BE49-F238E27FC236}">
                <a16:creationId xmlns:a16="http://schemas.microsoft.com/office/drawing/2014/main" id="{E9E016FB-0963-1644-8F10-C19EF980358D}"/>
              </a:ext>
            </a:extLst>
          </p:cNvPr>
          <p:cNvSpPr>
            <a:spLocks noGrp="1"/>
          </p:cNvSpPr>
          <p:nvPr>
            <p:ph idx="1"/>
          </p:nvPr>
        </p:nvSpPr>
        <p:spPr>
          <a:xfrm>
            <a:off x="838200" y="1665204"/>
            <a:ext cx="10515600" cy="4351338"/>
          </a:xfrm>
        </p:spPr>
        <p:txBody>
          <a:bodyPr>
            <a:normAutofit/>
          </a:bodyPr>
          <a:lstStyle/>
          <a:p>
            <a:pPr marL="0" indent="0">
              <a:buNone/>
            </a:pPr>
            <a:r>
              <a:rPr lang="de-AT" sz="3700" dirty="0">
                <a:solidFill>
                  <a:schemeClr val="bg2">
                    <a:lumMod val="25000"/>
                  </a:schemeClr>
                </a:solidFill>
              </a:rPr>
              <a:t>„Wissenschaftler haben bewiesen, dass der Klima-wandel bereits stattfindet und unsere Erde immer weiter aufheizt. Wir alle müssen uns darauf einstellen. Darum empfehlen Experten Klimaanlagen der Firma </a:t>
            </a:r>
            <a:r>
              <a:rPr lang="de-AT" sz="3700" dirty="0" err="1">
                <a:solidFill>
                  <a:schemeClr val="bg2">
                    <a:lumMod val="25000"/>
                  </a:schemeClr>
                </a:solidFill>
              </a:rPr>
              <a:t>EcoClimate</a:t>
            </a:r>
            <a:r>
              <a:rPr lang="de-AT" sz="3700" dirty="0">
                <a:solidFill>
                  <a:schemeClr val="bg2">
                    <a:lumMod val="25000"/>
                  </a:schemeClr>
                </a:solidFill>
              </a:rPr>
              <a:t>. Sie helfen, bei der Klima- </a:t>
            </a:r>
            <a:r>
              <a:rPr lang="de-AT" sz="3700" dirty="0" err="1">
                <a:solidFill>
                  <a:schemeClr val="bg2">
                    <a:lumMod val="25000"/>
                  </a:schemeClr>
                </a:solidFill>
              </a:rPr>
              <a:t>erhitzung</a:t>
            </a:r>
            <a:r>
              <a:rPr lang="de-AT" sz="3700" dirty="0">
                <a:solidFill>
                  <a:schemeClr val="bg2">
                    <a:lumMod val="25000"/>
                  </a:schemeClr>
                </a:solidFill>
              </a:rPr>
              <a:t> schnell und günstig einen kühlen Kopf zu bewahren.“</a:t>
            </a:r>
          </a:p>
          <a:p>
            <a:endParaRPr lang="de-DE" sz="3700" dirty="0">
              <a:solidFill>
                <a:schemeClr val="bg2">
                  <a:lumMod val="25000"/>
                </a:schemeClr>
              </a:solidFill>
            </a:endParaRPr>
          </a:p>
        </p:txBody>
      </p:sp>
    </p:spTree>
    <p:extLst>
      <p:ext uri="{BB962C8B-B14F-4D97-AF65-F5344CB8AC3E}">
        <p14:creationId xmlns:p14="http://schemas.microsoft.com/office/powerpoint/2010/main" val="19592269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9E016FB-0963-1644-8F10-C19EF980358D}"/>
              </a:ext>
            </a:extLst>
          </p:cNvPr>
          <p:cNvSpPr>
            <a:spLocks noGrp="1"/>
          </p:cNvSpPr>
          <p:nvPr>
            <p:ph idx="1"/>
          </p:nvPr>
        </p:nvSpPr>
        <p:spPr/>
        <p:txBody>
          <a:bodyPr>
            <a:normAutofit/>
          </a:bodyPr>
          <a:lstStyle/>
          <a:p>
            <a:pPr marL="0" indent="0">
              <a:buNone/>
            </a:pPr>
            <a:r>
              <a:rPr lang="de-AT" sz="4000" dirty="0">
                <a:solidFill>
                  <a:schemeClr val="bg2">
                    <a:lumMod val="25000"/>
                  </a:schemeClr>
                </a:solidFill>
              </a:rPr>
              <a:t>„Der menschliche Einfluss auf das Klima und die </a:t>
            </a:r>
            <a:r>
              <a:rPr lang="de-AT" sz="4000" dirty="0" err="1">
                <a:solidFill>
                  <a:schemeClr val="bg2">
                    <a:lumMod val="25000"/>
                  </a:schemeClr>
                </a:solidFill>
              </a:rPr>
              <a:t>Erderwärmung</a:t>
            </a:r>
            <a:r>
              <a:rPr lang="de-AT" sz="4000" dirty="0">
                <a:solidFill>
                  <a:schemeClr val="bg2">
                    <a:lumMod val="25000"/>
                  </a:schemeClr>
                </a:solidFill>
              </a:rPr>
              <a:t> ist keine Frage der persönlichen Meinung, sondern eine wissenschaftliche Tatsache. 18 der 19 wärmsten Jahre seit Beginn der Messungen 1880 traten nach dem Jahr 2000 auf.“</a:t>
            </a:r>
          </a:p>
        </p:txBody>
      </p:sp>
      <p:sp>
        <p:nvSpPr>
          <p:cNvPr id="4" name="Titel 1">
            <a:extLst>
              <a:ext uri="{FF2B5EF4-FFF2-40B4-BE49-F238E27FC236}">
                <a16:creationId xmlns:a16="http://schemas.microsoft.com/office/drawing/2014/main" id="{F6902BB3-A349-4841-88C6-E0B643CE59A7}"/>
              </a:ext>
            </a:extLst>
          </p:cNvPr>
          <p:cNvSpPr txBox="1">
            <a:spLocks/>
          </p:cNvSpPr>
          <p:nvPr/>
        </p:nvSpPr>
        <p:spPr>
          <a:xfrm>
            <a:off x="838200" y="50733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AT" b="1" dirty="0">
                <a:solidFill>
                  <a:srgbClr val="5FABB4"/>
                </a:solidFill>
                <a:latin typeface="+mn-lt"/>
              </a:rPr>
              <a:t>10. Artikel im Internet:</a:t>
            </a:r>
            <a:endParaRPr lang="de-DE" b="1" dirty="0">
              <a:solidFill>
                <a:srgbClr val="5FABB4"/>
              </a:solidFill>
              <a:latin typeface="+mn-lt"/>
            </a:endParaRPr>
          </a:p>
        </p:txBody>
      </p:sp>
    </p:spTree>
    <p:extLst>
      <p:ext uri="{BB962C8B-B14F-4D97-AF65-F5344CB8AC3E}">
        <p14:creationId xmlns:p14="http://schemas.microsoft.com/office/powerpoint/2010/main" val="19980782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9E016FB-0963-1644-8F10-C19EF980358D}"/>
              </a:ext>
            </a:extLst>
          </p:cNvPr>
          <p:cNvSpPr>
            <a:spLocks noGrp="1"/>
          </p:cNvSpPr>
          <p:nvPr>
            <p:ph idx="1"/>
          </p:nvPr>
        </p:nvSpPr>
        <p:spPr/>
        <p:txBody>
          <a:bodyPr>
            <a:normAutofit/>
          </a:bodyPr>
          <a:lstStyle/>
          <a:p>
            <a:pPr marL="0" indent="0">
              <a:buNone/>
            </a:pPr>
            <a:r>
              <a:rPr lang="de-AT" sz="4000" dirty="0">
                <a:solidFill>
                  <a:schemeClr val="bg2">
                    <a:lumMod val="25000"/>
                  </a:schemeClr>
                </a:solidFill>
              </a:rPr>
              <a:t>„Der menschliche Einfluss auf das Klima und die </a:t>
            </a:r>
            <a:r>
              <a:rPr lang="de-AT" sz="4000" dirty="0" err="1">
                <a:solidFill>
                  <a:schemeClr val="bg2">
                    <a:lumMod val="25000"/>
                  </a:schemeClr>
                </a:solidFill>
              </a:rPr>
              <a:t>Erderwärmung</a:t>
            </a:r>
            <a:r>
              <a:rPr lang="de-AT" sz="4000" dirty="0">
                <a:solidFill>
                  <a:schemeClr val="bg2">
                    <a:lumMod val="25000"/>
                  </a:schemeClr>
                </a:solidFill>
              </a:rPr>
              <a:t> ist keine Frage der persönlichen Meinung, sondern eine wissenschaftliche Tatsache. 18 der 19 wärmsten Jahre seit Beginn der Messungen 1880 traten nach dem Jahr 2000 auf.“</a:t>
            </a:r>
            <a:endParaRPr lang="de-AT" sz="4000" dirty="0">
              <a:solidFill>
                <a:schemeClr val="bg2">
                  <a:lumMod val="25000"/>
                </a:schemeClr>
              </a:solidFill>
              <a:effectLst/>
            </a:endParaRPr>
          </a:p>
        </p:txBody>
      </p:sp>
      <p:sp>
        <p:nvSpPr>
          <p:cNvPr id="7" name="Titel 1">
            <a:extLst>
              <a:ext uri="{FF2B5EF4-FFF2-40B4-BE49-F238E27FC236}">
                <a16:creationId xmlns:a16="http://schemas.microsoft.com/office/drawing/2014/main" id="{B0392529-9D92-7846-83F2-D327E2371F9D}"/>
              </a:ext>
            </a:extLst>
          </p:cNvPr>
          <p:cNvSpPr txBox="1">
            <a:spLocks/>
          </p:cNvSpPr>
          <p:nvPr/>
        </p:nvSpPr>
        <p:spPr>
          <a:xfrm>
            <a:off x="838200" y="50733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AT" b="1" dirty="0">
                <a:solidFill>
                  <a:srgbClr val="5FABB4"/>
                </a:solidFill>
                <a:latin typeface="+mn-lt"/>
              </a:rPr>
              <a:t>10. Artikel im Internet:</a:t>
            </a:r>
            <a:endParaRPr lang="de-DE" b="1" dirty="0">
              <a:solidFill>
                <a:srgbClr val="5FABB4"/>
              </a:solidFill>
              <a:latin typeface="+mn-lt"/>
            </a:endParaRPr>
          </a:p>
        </p:txBody>
      </p:sp>
      <p:pic>
        <p:nvPicPr>
          <p:cNvPr id="9" name="Grafik 8">
            <a:extLst>
              <a:ext uri="{FF2B5EF4-FFF2-40B4-BE49-F238E27FC236}">
                <a16:creationId xmlns:a16="http://schemas.microsoft.com/office/drawing/2014/main" id="{0439F817-3ABB-FD4D-9A38-51B5E5F0C3C7}"/>
              </a:ext>
            </a:extLst>
          </p:cNvPr>
          <p:cNvPicPr>
            <a:picLocks noChangeAspect="1"/>
          </p:cNvPicPr>
          <p:nvPr/>
        </p:nvPicPr>
        <p:blipFill>
          <a:blip r:embed="rId2"/>
          <a:stretch>
            <a:fillRect/>
          </a:stretch>
        </p:blipFill>
        <p:spPr>
          <a:xfrm rot="21287398">
            <a:off x="8182909" y="4815038"/>
            <a:ext cx="2146300" cy="1143000"/>
          </a:xfrm>
          <a:prstGeom prst="rect">
            <a:avLst/>
          </a:prstGeom>
        </p:spPr>
      </p:pic>
    </p:spTree>
    <p:extLst>
      <p:ext uri="{BB962C8B-B14F-4D97-AF65-F5344CB8AC3E}">
        <p14:creationId xmlns:p14="http://schemas.microsoft.com/office/powerpoint/2010/main" val="5981907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9E016FB-0963-1644-8F10-C19EF980358D}"/>
              </a:ext>
            </a:extLst>
          </p:cNvPr>
          <p:cNvSpPr>
            <a:spLocks noGrp="1"/>
          </p:cNvSpPr>
          <p:nvPr>
            <p:ph idx="1"/>
          </p:nvPr>
        </p:nvSpPr>
        <p:spPr/>
        <p:txBody>
          <a:bodyPr>
            <a:normAutofit/>
          </a:bodyPr>
          <a:lstStyle/>
          <a:p>
            <a:pPr marL="0" indent="0">
              <a:buNone/>
            </a:pPr>
            <a:r>
              <a:rPr lang="de-AT" sz="4000" b="1" dirty="0">
                <a:solidFill>
                  <a:schemeClr val="bg2">
                    <a:lumMod val="25000"/>
                  </a:schemeClr>
                </a:solidFill>
              </a:rPr>
              <a:t>„Ein großer Lebensmittelkonzern:</a:t>
            </a:r>
          </a:p>
          <a:p>
            <a:pPr marL="0" indent="0">
              <a:buNone/>
            </a:pPr>
            <a:r>
              <a:rPr lang="de-AT" sz="4000" dirty="0">
                <a:solidFill>
                  <a:schemeClr val="bg2">
                    <a:lumMod val="25000"/>
                  </a:schemeClr>
                </a:solidFill>
              </a:rPr>
              <a:t>Plastikverpackungen sollen bis 2025 voll-</a:t>
            </a:r>
            <a:br>
              <a:rPr lang="de-AT" sz="4000" dirty="0">
                <a:solidFill>
                  <a:schemeClr val="bg2">
                    <a:lumMod val="25000"/>
                  </a:schemeClr>
                </a:solidFill>
              </a:rPr>
            </a:br>
            <a:r>
              <a:rPr lang="de-AT" sz="4000" dirty="0">
                <a:solidFill>
                  <a:schemeClr val="bg2">
                    <a:lumMod val="25000"/>
                  </a:schemeClr>
                </a:solidFill>
              </a:rPr>
              <a:t>umfänglich recycelbar oder wiederverwendbar gemacht und der Anteil von recyceltem Plastik </a:t>
            </a:r>
            <a:br>
              <a:rPr lang="de-AT" sz="4000" dirty="0">
                <a:solidFill>
                  <a:schemeClr val="bg2">
                    <a:lumMod val="25000"/>
                  </a:schemeClr>
                </a:solidFill>
              </a:rPr>
            </a:br>
            <a:r>
              <a:rPr lang="de-AT" sz="4000" dirty="0">
                <a:solidFill>
                  <a:schemeClr val="bg2">
                    <a:lumMod val="25000"/>
                  </a:schemeClr>
                </a:solidFill>
              </a:rPr>
              <a:t>an den eigenen Produkten erhöht werden.“</a:t>
            </a:r>
          </a:p>
        </p:txBody>
      </p:sp>
      <p:sp>
        <p:nvSpPr>
          <p:cNvPr id="6" name="Titel 1">
            <a:extLst>
              <a:ext uri="{FF2B5EF4-FFF2-40B4-BE49-F238E27FC236}">
                <a16:creationId xmlns:a16="http://schemas.microsoft.com/office/drawing/2014/main" id="{58CAB04E-841F-B144-8C83-85D97D825F23}"/>
              </a:ext>
            </a:extLst>
          </p:cNvPr>
          <p:cNvSpPr txBox="1">
            <a:spLocks/>
          </p:cNvSpPr>
          <p:nvPr/>
        </p:nvSpPr>
        <p:spPr>
          <a:xfrm>
            <a:off x="838200" y="50733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AT" b="1" dirty="0">
                <a:solidFill>
                  <a:srgbClr val="5FABB4"/>
                </a:solidFill>
                <a:latin typeface="+mn-lt"/>
              </a:rPr>
              <a:t>11. Pressetext:</a:t>
            </a:r>
            <a:endParaRPr lang="de-DE" b="1" dirty="0">
              <a:solidFill>
                <a:srgbClr val="5FABB4"/>
              </a:solidFill>
              <a:latin typeface="+mn-lt"/>
            </a:endParaRPr>
          </a:p>
        </p:txBody>
      </p:sp>
    </p:spTree>
    <p:extLst>
      <p:ext uri="{BB962C8B-B14F-4D97-AF65-F5344CB8AC3E}">
        <p14:creationId xmlns:p14="http://schemas.microsoft.com/office/powerpoint/2010/main" val="25132039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9E016FB-0963-1644-8F10-C19EF980358D}"/>
              </a:ext>
            </a:extLst>
          </p:cNvPr>
          <p:cNvSpPr>
            <a:spLocks noGrp="1"/>
          </p:cNvSpPr>
          <p:nvPr>
            <p:ph idx="1"/>
          </p:nvPr>
        </p:nvSpPr>
        <p:spPr/>
        <p:txBody>
          <a:bodyPr>
            <a:normAutofit/>
          </a:bodyPr>
          <a:lstStyle/>
          <a:p>
            <a:pPr marL="0" indent="0">
              <a:buNone/>
            </a:pPr>
            <a:r>
              <a:rPr lang="de-AT" sz="4000" b="1" dirty="0">
                <a:solidFill>
                  <a:schemeClr val="bg2">
                    <a:lumMod val="25000"/>
                  </a:schemeClr>
                </a:solidFill>
              </a:rPr>
              <a:t>„Ein großer Lebensmittelkonzern:</a:t>
            </a:r>
          </a:p>
          <a:p>
            <a:pPr marL="0" indent="0">
              <a:buNone/>
            </a:pPr>
            <a:r>
              <a:rPr lang="de-AT" sz="4000" dirty="0">
                <a:solidFill>
                  <a:schemeClr val="bg2">
                    <a:lumMod val="25000"/>
                  </a:schemeClr>
                </a:solidFill>
              </a:rPr>
              <a:t>Plastikverpackungen sollen bis 2025 voll-</a:t>
            </a:r>
            <a:br>
              <a:rPr lang="de-AT" sz="4000" dirty="0">
                <a:solidFill>
                  <a:schemeClr val="bg2">
                    <a:lumMod val="25000"/>
                  </a:schemeClr>
                </a:solidFill>
              </a:rPr>
            </a:br>
            <a:r>
              <a:rPr lang="de-AT" sz="4000" dirty="0">
                <a:solidFill>
                  <a:schemeClr val="bg2">
                    <a:lumMod val="25000"/>
                  </a:schemeClr>
                </a:solidFill>
              </a:rPr>
              <a:t>umfänglich recycelbar oder wiederverwendbar gemacht und der Anteil von recyceltem Plastik </a:t>
            </a:r>
            <a:br>
              <a:rPr lang="de-AT" sz="4000" dirty="0">
                <a:solidFill>
                  <a:schemeClr val="bg2">
                    <a:lumMod val="25000"/>
                  </a:schemeClr>
                </a:solidFill>
              </a:rPr>
            </a:br>
            <a:r>
              <a:rPr lang="de-AT" sz="4000" dirty="0">
                <a:solidFill>
                  <a:schemeClr val="bg2">
                    <a:lumMod val="25000"/>
                  </a:schemeClr>
                </a:solidFill>
              </a:rPr>
              <a:t>an den eigenen Produkten erhöht werden.“</a:t>
            </a:r>
          </a:p>
        </p:txBody>
      </p:sp>
      <p:sp>
        <p:nvSpPr>
          <p:cNvPr id="7" name="Titel 1">
            <a:extLst>
              <a:ext uri="{FF2B5EF4-FFF2-40B4-BE49-F238E27FC236}">
                <a16:creationId xmlns:a16="http://schemas.microsoft.com/office/drawing/2014/main" id="{6E926C0A-6CEC-064D-ACE9-AC7710EBC116}"/>
              </a:ext>
            </a:extLst>
          </p:cNvPr>
          <p:cNvSpPr txBox="1">
            <a:spLocks/>
          </p:cNvSpPr>
          <p:nvPr/>
        </p:nvSpPr>
        <p:spPr>
          <a:xfrm>
            <a:off x="838200" y="50733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AT" b="1" dirty="0">
                <a:solidFill>
                  <a:srgbClr val="5FABB4"/>
                </a:solidFill>
                <a:latin typeface="+mn-lt"/>
              </a:rPr>
              <a:t>11. Pressetext:</a:t>
            </a:r>
            <a:endParaRPr lang="de-DE" b="1" dirty="0">
              <a:solidFill>
                <a:srgbClr val="5FABB4"/>
              </a:solidFill>
              <a:latin typeface="+mn-lt"/>
            </a:endParaRPr>
          </a:p>
        </p:txBody>
      </p:sp>
      <p:pic>
        <p:nvPicPr>
          <p:cNvPr id="8" name="Grafik 7">
            <a:extLst>
              <a:ext uri="{FF2B5EF4-FFF2-40B4-BE49-F238E27FC236}">
                <a16:creationId xmlns:a16="http://schemas.microsoft.com/office/drawing/2014/main" id="{0BF77CFE-86BA-294A-80D1-708372B5809A}"/>
              </a:ext>
            </a:extLst>
          </p:cNvPr>
          <p:cNvPicPr>
            <a:picLocks noChangeAspect="1"/>
          </p:cNvPicPr>
          <p:nvPr/>
        </p:nvPicPr>
        <p:blipFill>
          <a:blip r:embed="rId2"/>
          <a:stretch>
            <a:fillRect/>
          </a:stretch>
        </p:blipFill>
        <p:spPr>
          <a:xfrm rot="21373640">
            <a:off x="5124648" y="4968092"/>
            <a:ext cx="5178122" cy="1198023"/>
          </a:xfrm>
          <a:prstGeom prst="rect">
            <a:avLst/>
          </a:prstGeom>
        </p:spPr>
      </p:pic>
      <p:pic>
        <p:nvPicPr>
          <p:cNvPr id="9" name="Grafik 8">
            <a:extLst>
              <a:ext uri="{FF2B5EF4-FFF2-40B4-BE49-F238E27FC236}">
                <a16:creationId xmlns:a16="http://schemas.microsoft.com/office/drawing/2014/main" id="{35F41575-63CB-8448-9D69-71D3AF123976}"/>
              </a:ext>
            </a:extLst>
          </p:cNvPr>
          <p:cNvPicPr>
            <a:picLocks noChangeAspect="1"/>
          </p:cNvPicPr>
          <p:nvPr/>
        </p:nvPicPr>
        <p:blipFill>
          <a:blip r:embed="rId3"/>
          <a:stretch>
            <a:fillRect/>
          </a:stretch>
        </p:blipFill>
        <p:spPr>
          <a:xfrm rot="21401782">
            <a:off x="10530260" y="5143979"/>
            <a:ext cx="1178882" cy="1054404"/>
          </a:xfrm>
          <a:prstGeom prst="rect">
            <a:avLst/>
          </a:prstGeom>
        </p:spPr>
      </p:pic>
    </p:spTree>
    <p:extLst>
      <p:ext uri="{BB962C8B-B14F-4D97-AF65-F5344CB8AC3E}">
        <p14:creationId xmlns:p14="http://schemas.microsoft.com/office/powerpoint/2010/main" val="3777461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9E016FB-0963-1644-8F10-C19EF980358D}"/>
              </a:ext>
            </a:extLst>
          </p:cNvPr>
          <p:cNvSpPr>
            <a:spLocks noGrp="1"/>
          </p:cNvSpPr>
          <p:nvPr>
            <p:ph idx="1"/>
          </p:nvPr>
        </p:nvSpPr>
        <p:spPr/>
        <p:txBody>
          <a:bodyPr>
            <a:normAutofit/>
          </a:bodyPr>
          <a:lstStyle/>
          <a:p>
            <a:pPr marL="0" indent="0">
              <a:buNone/>
            </a:pPr>
            <a:r>
              <a:rPr lang="de-AT" sz="3700" dirty="0">
                <a:solidFill>
                  <a:schemeClr val="bg2">
                    <a:lumMod val="25000"/>
                  </a:schemeClr>
                </a:solidFill>
              </a:rPr>
              <a:t>„Das Folgende ist wirklich wichtig. Bitte lesen!</a:t>
            </a:r>
            <a:br>
              <a:rPr lang="de-AT" sz="3700" dirty="0">
                <a:solidFill>
                  <a:schemeClr val="bg2">
                    <a:lumMod val="25000"/>
                  </a:schemeClr>
                </a:solidFill>
              </a:rPr>
            </a:br>
            <a:r>
              <a:rPr lang="de-AT" sz="3700" dirty="0">
                <a:solidFill>
                  <a:schemeClr val="bg2">
                    <a:lumMod val="25000"/>
                  </a:schemeClr>
                </a:solidFill>
              </a:rPr>
              <a:t>Wenn du eine E-Mail mit dem Titel „Hallo wie geht’s?” erhältst, auf keinen Fall öffnen! Ansonsten wird alles von deiner Festplatte gelöscht. Nur wenige Leute wissen bisher von diesem Virus, darum teile diese Nachricht mit all deinen Freunden.“</a:t>
            </a:r>
          </a:p>
        </p:txBody>
      </p:sp>
      <p:sp>
        <p:nvSpPr>
          <p:cNvPr id="4" name="Titel 1">
            <a:extLst>
              <a:ext uri="{FF2B5EF4-FFF2-40B4-BE49-F238E27FC236}">
                <a16:creationId xmlns:a16="http://schemas.microsoft.com/office/drawing/2014/main" id="{6DA08845-9384-9C49-B648-8E6936949BCB}"/>
              </a:ext>
            </a:extLst>
          </p:cNvPr>
          <p:cNvSpPr txBox="1">
            <a:spLocks/>
          </p:cNvSpPr>
          <p:nvPr/>
        </p:nvSpPr>
        <p:spPr>
          <a:xfrm>
            <a:off x="838200" y="50733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AT" b="1" dirty="0">
                <a:solidFill>
                  <a:srgbClr val="5FABB4"/>
                </a:solidFill>
                <a:latin typeface="+mn-lt"/>
              </a:rPr>
              <a:t>12. Auszug aus einer E-Mail:</a:t>
            </a:r>
            <a:endParaRPr lang="de-DE" b="1" dirty="0">
              <a:solidFill>
                <a:srgbClr val="5FABB4"/>
              </a:solidFill>
              <a:latin typeface="+mn-lt"/>
            </a:endParaRPr>
          </a:p>
        </p:txBody>
      </p:sp>
    </p:spTree>
    <p:extLst>
      <p:ext uri="{BB962C8B-B14F-4D97-AF65-F5344CB8AC3E}">
        <p14:creationId xmlns:p14="http://schemas.microsoft.com/office/powerpoint/2010/main" val="38730664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9E016FB-0963-1644-8F10-C19EF980358D}"/>
              </a:ext>
            </a:extLst>
          </p:cNvPr>
          <p:cNvSpPr>
            <a:spLocks noGrp="1"/>
          </p:cNvSpPr>
          <p:nvPr>
            <p:ph idx="1"/>
          </p:nvPr>
        </p:nvSpPr>
        <p:spPr/>
        <p:txBody>
          <a:bodyPr>
            <a:normAutofit/>
          </a:bodyPr>
          <a:lstStyle/>
          <a:p>
            <a:pPr marL="0" indent="0">
              <a:buNone/>
            </a:pPr>
            <a:r>
              <a:rPr lang="de-AT" sz="3700" dirty="0">
                <a:solidFill>
                  <a:schemeClr val="bg2">
                    <a:lumMod val="25000"/>
                  </a:schemeClr>
                </a:solidFill>
              </a:rPr>
              <a:t>„Das Folgende ist wirklich wichtig. Bitte lesen!</a:t>
            </a:r>
            <a:br>
              <a:rPr lang="de-AT" sz="3700" dirty="0">
                <a:solidFill>
                  <a:schemeClr val="bg2">
                    <a:lumMod val="25000"/>
                  </a:schemeClr>
                </a:solidFill>
              </a:rPr>
            </a:br>
            <a:r>
              <a:rPr lang="de-AT" sz="3700" dirty="0">
                <a:solidFill>
                  <a:schemeClr val="bg2">
                    <a:lumMod val="25000"/>
                  </a:schemeClr>
                </a:solidFill>
              </a:rPr>
              <a:t>Wenn du eine E-Mail mit dem Titel „Hallo wie geht’s?” erhältst, auf keinen Fall öffnen! Ansonsten wird alles von deiner Festplatte gelöscht. Nur wenige Leute wissen bisher von diesem Virus, darum teile diese Nachricht mit all deinen Freunden.“</a:t>
            </a:r>
          </a:p>
        </p:txBody>
      </p:sp>
      <p:sp>
        <p:nvSpPr>
          <p:cNvPr id="7" name="Titel 1">
            <a:extLst>
              <a:ext uri="{FF2B5EF4-FFF2-40B4-BE49-F238E27FC236}">
                <a16:creationId xmlns:a16="http://schemas.microsoft.com/office/drawing/2014/main" id="{2C27DBD6-F435-FA48-8D29-9A725178F46D}"/>
              </a:ext>
            </a:extLst>
          </p:cNvPr>
          <p:cNvSpPr txBox="1">
            <a:spLocks/>
          </p:cNvSpPr>
          <p:nvPr/>
        </p:nvSpPr>
        <p:spPr>
          <a:xfrm>
            <a:off x="838200" y="50733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AT" b="1" dirty="0">
                <a:solidFill>
                  <a:srgbClr val="5FABB4"/>
                </a:solidFill>
                <a:latin typeface="+mn-lt"/>
              </a:rPr>
              <a:t>12. Auszug aus einer E-Mail:</a:t>
            </a:r>
            <a:endParaRPr lang="de-DE" b="1" dirty="0">
              <a:solidFill>
                <a:srgbClr val="5FABB4"/>
              </a:solidFill>
              <a:latin typeface="+mn-lt"/>
            </a:endParaRPr>
          </a:p>
        </p:txBody>
      </p:sp>
      <p:pic>
        <p:nvPicPr>
          <p:cNvPr id="10" name="Grafik 9">
            <a:extLst>
              <a:ext uri="{FF2B5EF4-FFF2-40B4-BE49-F238E27FC236}">
                <a16:creationId xmlns:a16="http://schemas.microsoft.com/office/drawing/2014/main" id="{8E157D75-26CD-DB42-99BC-7EDECD3A3153}"/>
              </a:ext>
            </a:extLst>
          </p:cNvPr>
          <p:cNvPicPr>
            <a:picLocks noChangeAspect="1"/>
          </p:cNvPicPr>
          <p:nvPr/>
        </p:nvPicPr>
        <p:blipFill>
          <a:blip r:embed="rId3"/>
          <a:stretch>
            <a:fillRect/>
          </a:stretch>
        </p:blipFill>
        <p:spPr>
          <a:xfrm rot="21194979">
            <a:off x="7687358" y="4885273"/>
            <a:ext cx="2211811" cy="1177887"/>
          </a:xfrm>
          <a:prstGeom prst="rect">
            <a:avLst/>
          </a:prstGeom>
        </p:spPr>
      </p:pic>
      <p:pic>
        <p:nvPicPr>
          <p:cNvPr id="13" name="Grafik 12">
            <a:extLst>
              <a:ext uri="{FF2B5EF4-FFF2-40B4-BE49-F238E27FC236}">
                <a16:creationId xmlns:a16="http://schemas.microsoft.com/office/drawing/2014/main" id="{4530A89A-64D5-3F45-AE59-77446053F4B3}"/>
              </a:ext>
            </a:extLst>
          </p:cNvPr>
          <p:cNvPicPr>
            <a:picLocks noChangeAspect="1"/>
          </p:cNvPicPr>
          <p:nvPr/>
        </p:nvPicPr>
        <p:blipFill>
          <a:blip r:embed="rId4"/>
          <a:stretch>
            <a:fillRect/>
          </a:stretch>
        </p:blipFill>
        <p:spPr>
          <a:xfrm rot="21035832">
            <a:off x="10174558" y="5253901"/>
            <a:ext cx="1282337" cy="1146935"/>
          </a:xfrm>
          <a:prstGeom prst="rect">
            <a:avLst/>
          </a:prstGeom>
        </p:spPr>
      </p:pic>
    </p:spTree>
    <p:extLst>
      <p:ext uri="{BB962C8B-B14F-4D97-AF65-F5344CB8AC3E}">
        <p14:creationId xmlns:p14="http://schemas.microsoft.com/office/powerpoint/2010/main" val="781757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9E016FB-0963-1644-8F10-C19EF980358D}"/>
              </a:ext>
            </a:extLst>
          </p:cNvPr>
          <p:cNvSpPr>
            <a:spLocks noGrp="1"/>
          </p:cNvSpPr>
          <p:nvPr>
            <p:ph idx="1"/>
          </p:nvPr>
        </p:nvSpPr>
        <p:spPr/>
        <p:txBody>
          <a:bodyPr>
            <a:normAutofit/>
          </a:bodyPr>
          <a:lstStyle/>
          <a:p>
            <a:pPr marL="0" indent="0">
              <a:buNone/>
            </a:pPr>
            <a:r>
              <a:rPr lang="de-AT" sz="4000" dirty="0">
                <a:solidFill>
                  <a:schemeClr val="bg2">
                    <a:lumMod val="25000"/>
                  </a:schemeClr>
                </a:solidFill>
              </a:rPr>
              <a:t>„Es gibt Beweise, die zeigen, dass die Erde in Wirklichkeit flach ist. Aber die Regierungen wollen nicht, dass man hinter die Wahrheit kommt. Aber wir wissen sie!“</a:t>
            </a:r>
          </a:p>
        </p:txBody>
      </p:sp>
      <p:sp>
        <p:nvSpPr>
          <p:cNvPr id="4" name="Titel 1">
            <a:extLst>
              <a:ext uri="{FF2B5EF4-FFF2-40B4-BE49-F238E27FC236}">
                <a16:creationId xmlns:a16="http://schemas.microsoft.com/office/drawing/2014/main" id="{1E82CE31-CD2A-954B-80CA-8C7A3E01929D}"/>
              </a:ext>
            </a:extLst>
          </p:cNvPr>
          <p:cNvSpPr txBox="1">
            <a:spLocks/>
          </p:cNvSpPr>
          <p:nvPr/>
        </p:nvSpPr>
        <p:spPr>
          <a:xfrm>
            <a:off x="838200" y="50733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AT" b="1" dirty="0">
                <a:solidFill>
                  <a:srgbClr val="5FABB4"/>
                </a:solidFill>
                <a:latin typeface="+mn-lt"/>
              </a:rPr>
              <a:t>13. Aus einem Forum:</a:t>
            </a:r>
            <a:endParaRPr lang="de-DE" b="1" dirty="0">
              <a:solidFill>
                <a:srgbClr val="5FABB4"/>
              </a:solidFill>
              <a:latin typeface="+mn-lt"/>
            </a:endParaRPr>
          </a:p>
        </p:txBody>
      </p:sp>
    </p:spTree>
    <p:extLst>
      <p:ext uri="{BB962C8B-B14F-4D97-AF65-F5344CB8AC3E}">
        <p14:creationId xmlns:p14="http://schemas.microsoft.com/office/powerpoint/2010/main" val="35266340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9E016FB-0963-1644-8F10-C19EF980358D}"/>
              </a:ext>
            </a:extLst>
          </p:cNvPr>
          <p:cNvSpPr>
            <a:spLocks noGrp="1"/>
          </p:cNvSpPr>
          <p:nvPr>
            <p:ph idx="1"/>
          </p:nvPr>
        </p:nvSpPr>
        <p:spPr/>
        <p:txBody>
          <a:bodyPr>
            <a:normAutofit/>
          </a:bodyPr>
          <a:lstStyle/>
          <a:p>
            <a:pPr marL="0" indent="0">
              <a:buNone/>
            </a:pPr>
            <a:r>
              <a:rPr lang="de-AT" sz="4000" dirty="0">
                <a:solidFill>
                  <a:schemeClr val="bg2">
                    <a:lumMod val="25000"/>
                  </a:schemeClr>
                </a:solidFill>
              </a:rPr>
              <a:t>„Es gibt Beweise, die zeigen, dass die Erde in Wirklichkeit flach ist. Aber die Regierungen wollen nicht, dass man hinter die Wahrheit kommt. Aber wir wissen sie!“</a:t>
            </a:r>
          </a:p>
        </p:txBody>
      </p:sp>
      <p:sp>
        <p:nvSpPr>
          <p:cNvPr id="7" name="Titel 1">
            <a:extLst>
              <a:ext uri="{FF2B5EF4-FFF2-40B4-BE49-F238E27FC236}">
                <a16:creationId xmlns:a16="http://schemas.microsoft.com/office/drawing/2014/main" id="{5B448EA1-4169-C749-BF1A-1B160DB07A48}"/>
              </a:ext>
            </a:extLst>
          </p:cNvPr>
          <p:cNvSpPr txBox="1">
            <a:spLocks/>
          </p:cNvSpPr>
          <p:nvPr/>
        </p:nvSpPr>
        <p:spPr>
          <a:xfrm>
            <a:off x="838200" y="50733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AT" b="1" dirty="0">
                <a:solidFill>
                  <a:srgbClr val="5FABB4"/>
                </a:solidFill>
                <a:latin typeface="+mn-lt"/>
              </a:rPr>
              <a:t>13. Aus einem Forum:</a:t>
            </a:r>
            <a:endParaRPr lang="de-DE" b="1" dirty="0">
              <a:solidFill>
                <a:srgbClr val="5FABB4"/>
              </a:solidFill>
              <a:latin typeface="+mn-lt"/>
            </a:endParaRPr>
          </a:p>
        </p:txBody>
      </p:sp>
      <p:pic>
        <p:nvPicPr>
          <p:cNvPr id="13" name="Grafik 12">
            <a:extLst>
              <a:ext uri="{FF2B5EF4-FFF2-40B4-BE49-F238E27FC236}">
                <a16:creationId xmlns:a16="http://schemas.microsoft.com/office/drawing/2014/main" id="{2A17DF05-B4D2-F949-9024-C977006351F6}"/>
              </a:ext>
            </a:extLst>
          </p:cNvPr>
          <p:cNvPicPr>
            <a:picLocks noChangeAspect="1"/>
          </p:cNvPicPr>
          <p:nvPr/>
        </p:nvPicPr>
        <p:blipFill>
          <a:blip r:embed="rId2"/>
          <a:stretch>
            <a:fillRect/>
          </a:stretch>
        </p:blipFill>
        <p:spPr>
          <a:xfrm rot="21229633">
            <a:off x="4599808" y="3948664"/>
            <a:ext cx="5938021" cy="1373835"/>
          </a:xfrm>
          <a:prstGeom prst="rect">
            <a:avLst/>
          </a:prstGeom>
        </p:spPr>
      </p:pic>
      <p:pic>
        <p:nvPicPr>
          <p:cNvPr id="14" name="Grafik 13">
            <a:extLst>
              <a:ext uri="{FF2B5EF4-FFF2-40B4-BE49-F238E27FC236}">
                <a16:creationId xmlns:a16="http://schemas.microsoft.com/office/drawing/2014/main" id="{8B442F6E-EF2B-0648-B44A-ABF90CBFDD88}"/>
              </a:ext>
            </a:extLst>
          </p:cNvPr>
          <p:cNvPicPr>
            <a:picLocks noChangeAspect="1"/>
          </p:cNvPicPr>
          <p:nvPr/>
        </p:nvPicPr>
        <p:blipFill>
          <a:blip r:embed="rId3"/>
          <a:stretch>
            <a:fillRect/>
          </a:stretch>
        </p:blipFill>
        <p:spPr>
          <a:xfrm rot="21156439">
            <a:off x="10109281" y="5193843"/>
            <a:ext cx="1380096" cy="1234371"/>
          </a:xfrm>
          <a:prstGeom prst="rect">
            <a:avLst/>
          </a:prstGeom>
        </p:spPr>
      </p:pic>
    </p:spTree>
    <p:extLst>
      <p:ext uri="{BB962C8B-B14F-4D97-AF65-F5344CB8AC3E}">
        <p14:creationId xmlns:p14="http://schemas.microsoft.com/office/powerpoint/2010/main" val="1873106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el 1">
            <a:extLst>
              <a:ext uri="{FF2B5EF4-FFF2-40B4-BE49-F238E27FC236}">
                <a16:creationId xmlns:a16="http://schemas.microsoft.com/office/drawing/2014/main" id="{1056E480-3890-7F46-A1FB-B881A95C42D3}"/>
              </a:ext>
            </a:extLst>
          </p:cNvPr>
          <p:cNvSpPr>
            <a:spLocks noGrp="1"/>
          </p:cNvSpPr>
          <p:nvPr>
            <p:ph type="title"/>
          </p:nvPr>
        </p:nvSpPr>
        <p:spPr>
          <a:xfrm>
            <a:off x="838200" y="507331"/>
            <a:ext cx="10515600" cy="1325563"/>
          </a:xfrm>
        </p:spPr>
        <p:txBody>
          <a:bodyPr/>
          <a:lstStyle/>
          <a:p>
            <a:r>
              <a:rPr lang="de-AT" b="1" dirty="0">
                <a:solidFill>
                  <a:srgbClr val="5FABB4"/>
                </a:solidFill>
                <a:latin typeface="+mn-lt"/>
              </a:rPr>
              <a:t>1. Artikel in einer Zeitschrift:</a:t>
            </a:r>
            <a:endParaRPr lang="de-DE" b="1" dirty="0">
              <a:solidFill>
                <a:srgbClr val="5FABB4"/>
              </a:solidFill>
              <a:latin typeface="+mn-lt"/>
            </a:endParaRPr>
          </a:p>
        </p:txBody>
      </p:sp>
      <p:sp>
        <p:nvSpPr>
          <p:cNvPr id="16" name="Inhaltsplatzhalter 2">
            <a:extLst>
              <a:ext uri="{FF2B5EF4-FFF2-40B4-BE49-F238E27FC236}">
                <a16:creationId xmlns:a16="http://schemas.microsoft.com/office/drawing/2014/main" id="{4730B629-45EB-A64E-9A43-D81238CDB60A}"/>
              </a:ext>
            </a:extLst>
          </p:cNvPr>
          <p:cNvSpPr>
            <a:spLocks noGrp="1"/>
          </p:cNvSpPr>
          <p:nvPr>
            <p:ph idx="1"/>
          </p:nvPr>
        </p:nvSpPr>
        <p:spPr>
          <a:xfrm>
            <a:off x="838200" y="1665204"/>
            <a:ext cx="10515600" cy="4045785"/>
          </a:xfrm>
        </p:spPr>
        <p:txBody>
          <a:bodyPr>
            <a:normAutofit/>
          </a:bodyPr>
          <a:lstStyle/>
          <a:p>
            <a:pPr marL="0" indent="0">
              <a:buNone/>
            </a:pPr>
            <a:r>
              <a:rPr lang="de-AT" sz="3700" dirty="0">
                <a:solidFill>
                  <a:schemeClr val="bg2">
                    <a:lumMod val="25000"/>
                  </a:schemeClr>
                </a:solidFill>
              </a:rPr>
              <a:t>„Wissenschaftler haben bewiesen, dass der Klima-wandel bereits stattfindet und unsere Erde immer weiter aufheizt. Wir alle müssen uns darauf einstellen. Darum empfehlen Experten Klimaanlagen der Firma </a:t>
            </a:r>
            <a:r>
              <a:rPr lang="de-AT" sz="3700" dirty="0" err="1">
                <a:solidFill>
                  <a:schemeClr val="bg2">
                    <a:lumMod val="25000"/>
                  </a:schemeClr>
                </a:solidFill>
              </a:rPr>
              <a:t>EcoClimate</a:t>
            </a:r>
            <a:r>
              <a:rPr lang="de-AT" sz="3700" dirty="0">
                <a:solidFill>
                  <a:schemeClr val="bg2">
                    <a:lumMod val="25000"/>
                  </a:schemeClr>
                </a:solidFill>
              </a:rPr>
              <a:t>. Sie helfen, bei der Klima-erhitzung schnell und günstig einen kühlen Kopf zu bewahren.“</a:t>
            </a:r>
          </a:p>
          <a:p>
            <a:endParaRPr lang="de-DE" sz="3700" dirty="0">
              <a:solidFill>
                <a:schemeClr val="bg2">
                  <a:lumMod val="25000"/>
                </a:schemeClr>
              </a:solidFill>
            </a:endParaRPr>
          </a:p>
        </p:txBody>
      </p:sp>
      <p:pic>
        <p:nvPicPr>
          <p:cNvPr id="27" name="Grafik 26">
            <a:extLst>
              <a:ext uri="{FF2B5EF4-FFF2-40B4-BE49-F238E27FC236}">
                <a16:creationId xmlns:a16="http://schemas.microsoft.com/office/drawing/2014/main" id="{3479BB6B-E905-3449-A9C6-00ECE368D03A}"/>
              </a:ext>
            </a:extLst>
          </p:cNvPr>
          <p:cNvPicPr>
            <a:picLocks noChangeAspect="1"/>
          </p:cNvPicPr>
          <p:nvPr/>
        </p:nvPicPr>
        <p:blipFill>
          <a:blip r:embed="rId2"/>
          <a:stretch>
            <a:fillRect/>
          </a:stretch>
        </p:blipFill>
        <p:spPr>
          <a:xfrm rot="21373640">
            <a:off x="5124648" y="4968092"/>
            <a:ext cx="5178122" cy="1198023"/>
          </a:xfrm>
          <a:prstGeom prst="rect">
            <a:avLst/>
          </a:prstGeom>
        </p:spPr>
      </p:pic>
      <p:pic>
        <p:nvPicPr>
          <p:cNvPr id="28" name="Grafik 27">
            <a:extLst>
              <a:ext uri="{FF2B5EF4-FFF2-40B4-BE49-F238E27FC236}">
                <a16:creationId xmlns:a16="http://schemas.microsoft.com/office/drawing/2014/main" id="{B89FD7F0-7CCF-D644-9055-13AB21591019}"/>
              </a:ext>
            </a:extLst>
          </p:cNvPr>
          <p:cNvPicPr>
            <a:picLocks noChangeAspect="1"/>
          </p:cNvPicPr>
          <p:nvPr/>
        </p:nvPicPr>
        <p:blipFill>
          <a:blip r:embed="rId3"/>
          <a:stretch>
            <a:fillRect/>
          </a:stretch>
        </p:blipFill>
        <p:spPr>
          <a:xfrm rot="21401782">
            <a:off x="10530260" y="5143979"/>
            <a:ext cx="1178882" cy="1054404"/>
          </a:xfrm>
          <a:prstGeom prst="rect">
            <a:avLst/>
          </a:prstGeom>
        </p:spPr>
      </p:pic>
    </p:spTree>
    <p:extLst>
      <p:ext uri="{BB962C8B-B14F-4D97-AF65-F5344CB8AC3E}">
        <p14:creationId xmlns:p14="http://schemas.microsoft.com/office/powerpoint/2010/main" val="977312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537BF82F-D4E6-6A43-BFFC-1C48FE739207}"/>
              </a:ext>
            </a:extLst>
          </p:cNvPr>
          <p:cNvSpPr txBox="1">
            <a:spLocks/>
          </p:cNvSpPr>
          <p:nvPr/>
        </p:nvSpPr>
        <p:spPr>
          <a:xfrm>
            <a:off x="838200" y="50733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AT" b="1" dirty="0">
                <a:solidFill>
                  <a:srgbClr val="5FABB4"/>
                </a:solidFill>
                <a:latin typeface="+mn-lt"/>
              </a:rPr>
              <a:t>2. Aus einem Internet-Artikel:</a:t>
            </a:r>
            <a:endParaRPr lang="de-DE" b="1" dirty="0">
              <a:solidFill>
                <a:srgbClr val="5FABB4"/>
              </a:solidFill>
              <a:latin typeface="+mn-lt"/>
            </a:endParaRPr>
          </a:p>
        </p:txBody>
      </p:sp>
      <p:sp>
        <p:nvSpPr>
          <p:cNvPr id="7" name="Inhaltsplatzhalter 2">
            <a:extLst>
              <a:ext uri="{FF2B5EF4-FFF2-40B4-BE49-F238E27FC236}">
                <a16:creationId xmlns:a16="http://schemas.microsoft.com/office/drawing/2014/main" id="{C23D9617-4DC7-BB4C-9423-1694442FEE4A}"/>
              </a:ext>
            </a:extLst>
          </p:cNvPr>
          <p:cNvSpPr txBox="1">
            <a:spLocks/>
          </p:cNvSpPr>
          <p:nvPr/>
        </p:nvSpPr>
        <p:spPr>
          <a:xfrm>
            <a:off x="838200" y="1665204"/>
            <a:ext cx="10515600" cy="23453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AT" sz="4000" dirty="0">
                <a:solidFill>
                  <a:schemeClr val="bg2">
                    <a:lumMod val="25000"/>
                  </a:schemeClr>
                </a:solidFill>
              </a:rPr>
              <a:t>„Der Klimawandel wurde von einem Mann aus Buxtehude erfunden, der viel Geld verdienen will, um die Weltherrschaft an sich zu reißen.“</a:t>
            </a:r>
          </a:p>
        </p:txBody>
      </p:sp>
    </p:spTree>
    <p:extLst>
      <p:ext uri="{BB962C8B-B14F-4D97-AF65-F5344CB8AC3E}">
        <p14:creationId xmlns:p14="http://schemas.microsoft.com/office/powerpoint/2010/main" val="2899505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A168CB40-D662-5648-AF30-1F29B307A251}"/>
              </a:ext>
            </a:extLst>
          </p:cNvPr>
          <p:cNvSpPr txBox="1">
            <a:spLocks/>
          </p:cNvSpPr>
          <p:nvPr/>
        </p:nvSpPr>
        <p:spPr>
          <a:xfrm>
            <a:off x="838200" y="50733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AT" b="1" dirty="0">
                <a:solidFill>
                  <a:srgbClr val="5FABB4"/>
                </a:solidFill>
                <a:latin typeface="+mn-lt"/>
              </a:rPr>
              <a:t>2. Aus einem Internet-Artikel:</a:t>
            </a:r>
            <a:endParaRPr lang="de-DE" b="1" dirty="0">
              <a:solidFill>
                <a:srgbClr val="5FABB4"/>
              </a:solidFill>
              <a:latin typeface="+mn-lt"/>
            </a:endParaRPr>
          </a:p>
        </p:txBody>
      </p:sp>
      <p:sp>
        <p:nvSpPr>
          <p:cNvPr id="10" name="Inhaltsplatzhalter 2">
            <a:extLst>
              <a:ext uri="{FF2B5EF4-FFF2-40B4-BE49-F238E27FC236}">
                <a16:creationId xmlns:a16="http://schemas.microsoft.com/office/drawing/2014/main" id="{6F15F749-C41F-DD45-A1E9-710FE17B07E3}"/>
              </a:ext>
            </a:extLst>
          </p:cNvPr>
          <p:cNvSpPr txBox="1">
            <a:spLocks/>
          </p:cNvSpPr>
          <p:nvPr/>
        </p:nvSpPr>
        <p:spPr>
          <a:xfrm>
            <a:off x="838200" y="1665204"/>
            <a:ext cx="10515600" cy="23453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AT" sz="4000" dirty="0">
                <a:solidFill>
                  <a:schemeClr val="bg2">
                    <a:lumMod val="25000"/>
                  </a:schemeClr>
                </a:solidFill>
              </a:rPr>
              <a:t>„Der Klimawandel wurde von einem Mann aus Buxtehude erfunden, der viel Geld verdienen will, um die Weltherrschaft an sich zu reißen.“</a:t>
            </a:r>
          </a:p>
        </p:txBody>
      </p:sp>
      <p:pic>
        <p:nvPicPr>
          <p:cNvPr id="16" name="Grafik 15">
            <a:extLst>
              <a:ext uri="{FF2B5EF4-FFF2-40B4-BE49-F238E27FC236}">
                <a16:creationId xmlns:a16="http://schemas.microsoft.com/office/drawing/2014/main" id="{1FC67F7C-DBED-9D42-862D-37973B18CAAC}"/>
              </a:ext>
            </a:extLst>
          </p:cNvPr>
          <p:cNvPicPr>
            <a:picLocks noChangeAspect="1"/>
          </p:cNvPicPr>
          <p:nvPr/>
        </p:nvPicPr>
        <p:blipFill>
          <a:blip r:embed="rId2"/>
          <a:stretch>
            <a:fillRect/>
          </a:stretch>
        </p:blipFill>
        <p:spPr>
          <a:xfrm rot="21229633">
            <a:off x="4599808" y="3948664"/>
            <a:ext cx="5938021" cy="1373835"/>
          </a:xfrm>
          <a:prstGeom prst="rect">
            <a:avLst/>
          </a:prstGeom>
        </p:spPr>
      </p:pic>
      <p:pic>
        <p:nvPicPr>
          <p:cNvPr id="17" name="Grafik 16">
            <a:extLst>
              <a:ext uri="{FF2B5EF4-FFF2-40B4-BE49-F238E27FC236}">
                <a16:creationId xmlns:a16="http://schemas.microsoft.com/office/drawing/2014/main" id="{E99B2C74-2072-4649-A9DC-D03EE84F0DF0}"/>
              </a:ext>
            </a:extLst>
          </p:cNvPr>
          <p:cNvPicPr>
            <a:picLocks noChangeAspect="1"/>
          </p:cNvPicPr>
          <p:nvPr/>
        </p:nvPicPr>
        <p:blipFill>
          <a:blip r:embed="rId3"/>
          <a:stretch>
            <a:fillRect/>
          </a:stretch>
        </p:blipFill>
        <p:spPr>
          <a:xfrm rot="21156439">
            <a:off x="10109281" y="5193843"/>
            <a:ext cx="1380096" cy="1234371"/>
          </a:xfrm>
          <a:prstGeom prst="rect">
            <a:avLst/>
          </a:prstGeom>
        </p:spPr>
      </p:pic>
    </p:spTree>
    <p:extLst>
      <p:ext uri="{BB962C8B-B14F-4D97-AF65-F5344CB8AC3E}">
        <p14:creationId xmlns:p14="http://schemas.microsoft.com/office/powerpoint/2010/main" val="2332555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9E016FB-0963-1644-8F10-C19EF980358D}"/>
              </a:ext>
            </a:extLst>
          </p:cNvPr>
          <p:cNvSpPr>
            <a:spLocks noGrp="1"/>
          </p:cNvSpPr>
          <p:nvPr>
            <p:ph idx="1"/>
          </p:nvPr>
        </p:nvSpPr>
        <p:spPr>
          <a:xfrm>
            <a:off x="838200" y="1825625"/>
            <a:ext cx="10515600" cy="2281154"/>
          </a:xfrm>
        </p:spPr>
        <p:txBody>
          <a:bodyPr>
            <a:normAutofit/>
          </a:bodyPr>
          <a:lstStyle/>
          <a:p>
            <a:pPr marL="0" indent="0">
              <a:buNone/>
            </a:pPr>
            <a:r>
              <a:rPr lang="de-AT" sz="4000" dirty="0">
                <a:solidFill>
                  <a:schemeClr val="bg2">
                    <a:lumMod val="25000"/>
                  </a:schemeClr>
                </a:solidFill>
              </a:rPr>
              <a:t>„Manchmal ist es heißer, manchmal </a:t>
            </a:r>
            <a:r>
              <a:rPr lang="de-AT" sz="4000" dirty="0" err="1">
                <a:solidFill>
                  <a:schemeClr val="bg2">
                    <a:lumMod val="25000"/>
                  </a:schemeClr>
                </a:solidFill>
              </a:rPr>
              <a:t>kälter</a:t>
            </a:r>
            <a:r>
              <a:rPr lang="de-AT" sz="4000" dirty="0">
                <a:solidFill>
                  <a:schemeClr val="bg2">
                    <a:lumMod val="25000"/>
                  </a:schemeClr>
                </a:solidFill>
              </a:rPr>
              <a:t>, das gab es immer schon: Im Mittelalter war es </a:t>
            </a:r>
            <a:r>
              <a:rPr lang="de-AT" sz="4000" dirty="0" err="1">
                <a:solidFill>
                  <a:schemeClr val="bg2">
                    <a:lumMod val="25000"/>
                  </a:schemeClr>
                </a:solidFill>
              </a:rPr>
              <a:t>wärmer</a:t>
            </a:r>
            <a:r>
              <a:rPr lang="de-AT" sz="4000" dirty="0">
                <a:solidFill>
                  <a:schemeClr val="bg2">
                    <a:lumMod val="25000"/>
                  </a:schemeClr>
                </a:solidFill>
              </a:rPr>
              <a:t> als heute!“</a:t>
            </a:r>
          </a:p>
        </p:txBody>
      </p:sp>
      <p:sp>
        <p:nvSpPr>
          <p:cNvPr id="4" name="Titel 1">
            <a:extLst>
              <a:ext uri="{FF2B5EF4-FFF2-40B4-BE49-F238E27FC236}">
                <a16:creationId xmlns:a16="http://schemas.microsoft.com/office/drawing/2014/main" id="{F65680C2-E575-4D4A-AD1C-B01755C2DBFB}"/>
              </a:ext>
            </a:extLst>
          </p:cNvPr>
          <p:cNvSpPr txBox="1">
            <a:spLocks/>
          </p:cNvSpPr>
          <p:nvPr/>
        </p:nvSpPr>
        <p:spPr>
          <a:xfrm>
            <a:off x="838200" y="50733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AT" b="1" dirty="0">
                <a:solidFill>
                  <a:srgbClr val="5FABB4"/>
                </a:solidFill>
                <a:latin typeface="+mn-lt"/>
              </a:rPr>
              <a:t>3. Aus einem Artikel im Internet:</a:t>
            </a:r>
            <a:endParaRPr lang="de-DE" b="1" dirty="0">
              <a:solidFill>
                <a:srgbClr val="5FABB4"/>
              </a:solidFill>
              <a:latin typeface="+mn-lt"/>
            </a:endParaRPr>
          </a:p>
        </p:txBody>
      </p:sp>
    </p:spTree>
    <p:extLst>
      <p:ext uri="{BB962C8B-B14F-4D97-AF65-F5344CB8AC3E}">
        <p14:creationId xmlns:p14="http://schemas.microsoft.com/office/powerpoint/2010/main" val="470447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BDAC0765-4285-054C-8830-3A2731C5FFF6}"/>
              </a:ext>
            </a:extLst>
          </p:cNvPr>
          <p:cNvSpPr txBox="1">
            <a:spLocks/>
          </p:cNvSpPr>
          <p:nvPr/>
        </p:nvSpPr>
        <p:spPr>
          <a:xfrm>
            <a:off x="838200" y="50733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AT" b="1" dirty="0">
                <a:solidFill>
                  <a:srgbClr val="5FABB4"/>
                </a:solidFill>
                <a:latin typeface="+mn-lt"/>
              </a:rPr>
              <a:t>3. Aus einem Artikel im Internet:</a:t>
            </a:r>
            <a:endParaRPr lang="de-DE" b="1" dirty="0">
              <a:solidFill>
                <a:srgbClr val="5FABB4"/>
              </a:solidFill>
              <a:latin typeface="+mn-lt"/>
            </a:endParaRPr>
          </a:p>
        </p:txBody>
      </p:sp>
      <p:sp>
        <p:nvSpPr>
          <p:cNvPr id="10" name="Inhaltsplatzhalter 2">
            <a:extLst>
              <a:ext uri="{FF2B5EF4-FFF2-40B4-BE49-F238E27FC236}">
                <a16:creationId xmlns:a16="http://schemas.microsoft.com/office/drawing/2014/main" id="{F4EC24CD-F7DC-2744-AF97-6B242EF7B97B}"/>
              </a:ext>
            </a:extLst>
          </p:cNvPr>
          <p:cNvSpPr>
            <a:spLocks noGrp="1"/>
          </p:cNvSpPr>
          <p:nvPr>
            <p:ph idx="1"/>
          </p:nvPr>
        </p:nvSpPr>
        <p:spPr>
          <a:xfrm>
            <a:off x="838200" y="1825625"/>
            <a:ext cx="10515600" cy="2281154"/>
          </a:xfrm>
        </p:spPr>
        <p:txBody>
          <a:bodyPr>
            <a:normAutofit/>
          </a:bodyPr>
          <a:lstStyle/>
          <a:p>
            <a:pPr marL="0" indent="0">
              <a:buNone/>
            </a:pPr>
            <a:r>
              <a:rPr lang="de-AT" sz="4000" dirty="0">
                <a:solidFill>
                  <a:schemeClr val="bg2">
                    <a:lumMod val="25000"/>
                  </a:schemeClr>
                </a:solidFill>
              </a:rPr>
              <a:t>„Manchmal ist es heißer, manchmal </a:t>
            </a:r>
            <a:r>
              <a:rPr lang="de-AT" sz="4000" dirty="0" err="1">
                <a:solidFill>
                  <a:schemeClr val="bg2">
                    <a:lumMod val="25000"/>
                  </a:schemeClr>
                </a:solidFill>
              </a:rPr>
              <a:t>kälter</a:t>
            </a:r>
            <a:r>
              <a:rPr lang="de-AT" sz="4000" dirty="0">
                <a:solidFill>
                  <a:schemeClr val="bg2">
                    <a:lumMod val="25000"/>
                  </a:schemeClr>
                </a:solidFill>
              </a:rPr>
              <a:t>, das gab es immer schon: Im Mittelalter war es </a:t>
            </a:r>
            <a:r>
              <a:rPr lang="de-AT" sz="4000" dirty="0" err="1">
                <a:solidFill>
                  <a:schemeClr val="bg2">
                    <a:lumMod val="25000"/>
                  </a:schemeClr>
                </a:solidFill>
              </a:rPr>
              <a:t>wärmer</a:t>
            </a:r>
            <a:r>
              <a:rPr lang="de-AT" sz="4000" dirty="0">
                <a:solidFill>
                  <a:schemeClr val="bg2">
                    <a:lumMod val="25000"/>
                  </a:schemeClr>
                </a:solidFill>
              </a:rPr>
              <a:t> als heute!“</a:t>
            </a:r>
          </a:p>
        </p:txBody>
      </p:sp>
      <p:pic>
        <p:nvPicPr>
          <p:cNvPr id="13" name="Grafik 12">
            <a:extLst>
              <a:ext uri="{FF2B5EF4-FFF2-40B4-BE49-F238E27FC236}">
                <a16:creationId xmlns:a16="http://schemas.microsoft.com/office/drawing/2014/main" id="{8F5CE457-3A26-FE49-92F4-E2A565EE66FC}"/>
              </a:ext>
            </a:extLst>
          </p:cNvPr>
          <p:cNvPicPr>
            <a:picLocks noChangeAspect="1"/>
          </p:cNvPicPr>
          <p:nvPr/>
        </p:nvPicPr>
        <p:blipFill>
          <a:blip r:embed="rId2"/>
          <a:stretch>
            <a:fillRect/>
          </a:stretch>
        </p:blipFill>
        <p:spPr>
          <a:xfrm rot="21069527">
            <a:off x="6677958" y="4148417"/>
            <a:ext cx="3327400" cy="1143000"/>
          </a:xfrm>
          <a:prstGeom prst="rect">
            <a:avLst/>
          </a:prstGeom>
        </p:spPr>
      </p:pic>
    </p:spTree>
    <p:extLst>
      <p:ext uri="{BB962C8B-B14F-4D97-AF65-F5344CB8AC3E}">
        <p14:creationId xmlns:p14="http://schemas.microsoft.com/office/powerpoint/2010/main" val="727677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E9E016FB-0963-1644-8F10-C19EF980358D}"/>
              </a:ext>
            </a:extLst>
          </p:cNvPr>
          <p:cNvSpPr>
            <a:spLocks noGrp="1"/>
          </p:cNvSpPr>
          <p:nvPr>
            <p:ph idx="1"/>
          </p:nvPr>
        </p:nvSpPr>
        <p:spPr>
          <a:xfrm>
            <a:off x="838200" y="1825625"/>
            <a:ext cx="10515600" cy="3199482"/>
          </a:xfrm>
        </p:spPr>
        <p:txBody>
          <a:bodyPr>
            <a:normAutofit lnSpcReduction="10000"/>
          </a:bodyPr>
          <a:lstStyle/>
          <a:p>
            <a:pPr marL="0" indent="0">
              <a:buNone/>
            </a:pPr>
            <a:r>
              <a:rPr lang="de-AT" sz="4400" b="1" dirty="0">
                <a:solidFill>
                  <a:schemeClr val="bg2">
                    <a:lumMod val="25000"/>
                  </a:schemeClr>
                </a:solidFill>
              </a:rPr>
              <a:t>Drama in Wiener Innenstadt!</a:t>
            </a:r>
          </a:p>
          <a:p>
            <a:pPr marL="0" indent="0">
              <a:buNone/>
            </a:pPr>
            <a:endParaRPr lang="de-AT" sz="1000" b="1" dirty="0">
              <a:solidFill>
                <a:schemeClr val="bg2">
                  <a:lumMod val="25000"/>
                </a:schemeClr>
              </a:solidFill>
            </a:endParaRPr>
          </a:p>
          <a:p>
            <a:pPr marL="0" indent="0">
              <a:buNone/>
            </a:pPr>
            <a:r>
              <a:rPr lang="de-AT" sz="4000" dirty="0">
                <a:solidFill>
                  <a:schemeClr val="bg2">
                    <a:lumMod val="25000"/>
                  </a:schemeClr>
                </a:solidFill>
              </a:rPr>
              <a:t>„Jugendliche Gang trifft auf hilflosen alten Rentner und weiß sofort, was sie mit ihm machen. Was dann passiert, ist schrecklich. Hier weiterlesen!“</a:t>
            </a:r>
          </a:p>
        </p:txBody>
      </p:sp>
      <p:sp>
        <p:nvSpPr>
          <p:cNvPr id="4" name="Titel 1">
            <a:extLst>
              <a:ext uri="{FF2B5EF4-FFF2-40B4-BE49-F238E27FC236}">
                <a16:creationId xmlns:a16="http://schemas.microsoft.com/office/drawing/2014/main" id="{F255EE38-2582-B844-A8C1-AC2F3DDD5B99}"/>
              </a:ext>
            </a:extLst>
          </p:cNvPr>
          <p:cNvSpPr txBox="1">
            <a:spLocks/>
          </p:cNvSpPr>
          <p:nvPr/>
        </p:nvSpPr>
        <p:spPr>
          <a:xfrm>
            <a:off x="838200" y="50733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AT" b="1" dirty="0">
                <a:solidFill>
                  <a:srgbClr val="5FABB4"/>
                </a:solidFill>
                <a:latin typeface="+mn-lt"/>
              </a:rPr>
              <a:t>4. Schlagzeile eines Artikels bei Facebook:</a:t>
            </a:r>
            <a:endParaRPr lang="de-DE" b="1" dirty="0">
              <a:solidFill>
                <a:srgbClr val="5FABB4"/>
              </a:solidFill>
              <a:latin typeface="+mn-lt"/>
            </a:endParaRPr>
          </a:p>
        </p:txBody>
      </p:sp>
    </p:spTree>
    <p:extLst>
      <p:ext uri="{BB962C8B-B14F-4D97-AF65-F5344CB8AC3E}">
        <p14:creationId xmlns:p14="http://schemas.microsoft.com/office/powerpoint/2010/main" val="761352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227F1D84-E34F-F346-80EC-4D5A0CC4778B}"/>
              </a:ext>
            </a:extLst>
          </p:cNvPr>
          <p:cNvSpPr txBox="1">
            <a:spLocks/>
          </p:cNvSpPr>
          <p:nvPr/>
        </p:nvSpPr>
        <p:spPr>
          <a:xfrm>
            <a:off x="838200" y="50733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de-AT" b="1" dirty="0">
                <a:solidFill>
                  <a:srgbClr val="5FABB4"/>
                </a:solidFill>
                <a:latin typeface="+mn-lt"/>
              </a:rPr>
              <a:t>4. Schlagzeile eines Artikels bei Facebook:</a:t>
            </a:r>
            <a:endParaRPr lang="de-DE" b="1" dirty="0">
              <a:solidFill>
                <a:srgbClr val="5FABB4"/>
              </a:solidFill>
              <a:latin typeface="+mn-lt"/>
            </a:endParaRPr>
          </a:p>
        </p:txBody>
      </p:sp>
      <p:sp>
        <p:nvSpPr>
          <p:cNvPr id="10" name="Inhaltsplatzhalter 2">
            <a:extLst>
              <a:ext uri="{FF2B5EF4-FFF2-40B4-BE49-F238E27FC236}">
                <a16:creationId xmlns:a16="http://schemas.microsoft.com/office/drawing/2014/main" id="{D70CDC07-3856-9F4F-93AD-8420E33F6C7F}"/>
              </a:ext>
            </a:extLst>
          </p:cNvPr>
          <p:cNvSpPr>
            <a:spLocks noGrp="1"/>
          </p:cNvSpPr>
          <p:nvPr>
            <p:ph idx="1"/>
          </p:nvPr>
        </p:nvSpPr>
        <p:spPr>
          <a:xfrm>
            <a:off x="838200" y="1825625"/>
            <a:ext cx="10515600" cy="3199482"/>
          </a:xfrm>
        </p:spPr>
        <p:txBody>
          <a:bodyPr>
            <a:normAutofit lnSpcReduction="10000"/>
          </a:bodyPr>
          <a:lstStyle/>
          <a:p>
            <a:pPr marL="0" indent="0">
              <a:buNone/>
            </a:pPr>
            <a:r>
              <a:rPr lang="de-AT" sz="4400" b="1" dirty="0">
                <a:solidFill>
                  <a:schemeClr val="bg2">
                    <a:lumMod val="25000"/>
                  </a:schemeClr>
                </a:solidFill>
              </a:rPr>
              <a:t>Drama in Wiener Innenstadt!</a:t>
            </a:r>
          </a:p>
          <a:p>
            <a:pPr marL="0" indent="0">
              <a:buNone/>
            </a:pPr>
            <a:endParaRPr lang="de-AT" sz="1000" b="1" dirty="0">
              <a:solidFill>
                <a:schemeClr val="bg2">
                  <a:lumMod val="25000"/>
                </a:schemeClr>
              </a:solidFill>
            </a:endParaRPr>
          </a:p>
          <a:p>
            <a:pPr marL="0" indent="0">
              <a:buNone/>
            </a:pPr>
            <a:r>
              <a:rPr lang="de-AT" sz="4000" dirty="0">
                <a:solidFill>
                  <a:schemeClr val="bg2">
                    <a:lumMod val="25000"/>
                  </a:schemeClr>
                </a:solidFill>
              </a:rPr>
              <a:t>„Jugendliche Gang trifft auf hilflosen alten Rentner und weiß sofort, was sie mit ihm machen. Was dann passiert, ist schrecklich. Hier weiterlesen!“</a:t>
            </a:r>
          </a:p>
        </p:txBody>
      </p:sp>
      <p:pic>
        <p:nvPicPr>
          <p:cNvPr id="15" name="Grafik 14">
            <a:extLst>
              <a:ext uri="{FF2B5EF4-FFF2-40B4-BE49-F238E27FC236}">
                <a16:creationId xmlns:a16="http://schemas.microsoft.com/office/drawing/2014/main" id="{01812BB4-696F-044F-B461-7436FE53F309}"/>
              </a:ext>
            </a:extLst>
          </p:cNvPr>
          <p:cNvPicPr>
            <a:picLocks noChangeAspect="1"/>
          </p:cNvPicPr>
          <p:nvPr/>
        </p:nvPicPr>
        <p:blipFill>
          <a:blip r:embed="rId2"/>
          <a:stretch>
            <a:fillRect/>
          </a:stretch>
        </p:blipFill>
        <p:spPr>
          <a:xfrm rot="21177589">
            <a:off x="6275510" y="4768384"/>
            <a:ext cx="3384356" cy="1162565"/>
          </a:xfrm>
          <a:prstGeom prst="rect">
            <a:avLst/>
          </a:prstGeom>
        </p:spPr>
      </p:pic>
      <p:pic>
        <p:nvPicPr>
          <p:cNvPr id="16" name="Grafik 15">
            <a:extLst>
              <a:ext uri="{FF2B5EF4-FFF2-40B4-BE49-F238E27FC236}">
                <a16:creationId xmlns:a16="http://schemas.microsoft.com/office/drawing/2014/main" id="{DA7AC5A9-9E1F-8541-B55D-92F269760502}"/>
              </a:ext>
            </a:extLst>
          </p:cNvPr>
          <p:cNvPicPr>
            <a:picLocks noChangeAspect="1"/>
          </p:cNvPicPr>
          <p:nvPr/>
        </p:nvPicPr>
        <p:blipFill>
          <a:blip r:embed="rId3"/>
          <a:stretch>
            <a:fillRect/>
          </a:stretch>
        </p:blipFill>
        <p:spPr>
          <a:xfrm>
            <a:off x="10090922" y="5152357"/>
            <a:ext cx="1262876" cy="1129529"/>
          </a:xfrm>
          <a:prstGeom prst="rect">
            <a:avLst/>
          </a:prstGeom>
        </p:spPr>
      </p:pic>
    </p:spTree>
    <p:extLst>
      <p:ext uri="{BB962C8B-B14F-4D97-AF65-F5344CB8AC3E}">
        <p14:creationId xmlns:p14="http://schemas.microsoft.com/office/powerpoint/2010/main" val="39910871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1026</Words>
  <Application>Microsoft Office PowerPoint</Application>
  <PresentationFormat>Breitbild</PresentationFormat>
  <Paragraphs>61</Paragraphs>
  <Slides>27</Slides>
  <Notes>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27</vt:i4>
      </vt:variant>
    </vt:vector>
  </HeadingPairs>
  <TitlesOfParts>
    <vt:vector size="31" baseType="lpstr">
      <vt:lpstr>Arial</vt:lpstr>
      <vt:lpstr>Calibri</vt:lpstr>
      <vt:lpstr>Calibri Light</vt:lpstr>
      <vt:lpstr>Office</vt:lpstr>
      <vt:lpstr>PowerPoint-Präsentation</vt:lpstr>
      <vt:lpstr>1. Artikel in einer Zeitschrift:</vt:lpstr>
      <vt:lpstr>1. Artikel in einer Zeitschrift: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Bernhard Schindler</dc:creator>
  <cp:lastModifiedBy>Aleksandar Prvulovic</cp:lastModifiedBy>
  <cp:revision>32</cp:revision>
  <dcterms:created xsi:type="dcterms:W3CDTF">2020-09-04T09:00:52Z</dcterms:created>
  <dcterms:modified xsi:type="dcterms:W3CDTF">2020-10-05T10:42:26Z</dcterms:modified>
</cp:coreProperties>
</file>