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71" r:id="rId6"/>
    <p:sldId id="259" r:id="rId7"/>
    <p:sldId id="270" r:id="rId8"/>
    <p:sldId id="260" r:id="rId9"/>
    <p:sldId id="269" r:id="rId10"/>
    <p:sldId id="262" r:id="rId11"/>
    <p:sldId id="267" r:id="rId12"/>
    <p:sldId id="263" r:id="rId13"/>
    <p:sldId id="266" r:id="rId14"/>
    <p:sldId id="264" r:id="rId15"/>
    <p:sldId id="26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C35"/>
    <a:srgbClr val="6A8C77"/>
    <a:srgbClr val="FD1E26"/>
    <a:srgbClr val="9E9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/>
    <p:restoredTop sz="92222"/>
  </p:normalViewPr>
  <p:slideViewPr>
    <p:cSldViewPr snapToGrid="0" snapToObjects="1">
      <p:cViewPr varScale="1">
        <p:scale>
          <a:sx n="78" d="100"/>
          <a:sy n="78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2A63-62F3-4945-94BE-1368F4530B6F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4033B-E77B-BE47-8D90-09F0057887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42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033B-E77B-BE47-8D90-09F00578875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87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9AE97-0EC5-BC4A-A437-1F04BE6E0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6CAA97-F720-DF4C-863D-39AA528D9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A414B0-805B-3543-BEC2-31656AD5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6B2BFC-C71D-AF40-A23A-FDA7E032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412B20-6492-9745-B6C3-5D008CFF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83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14676-6D79-2A49-BC88-A91EA12B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870845-4A45-ED42-A239-DBF58EA5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12F111-3C38-7143-B1DD-3731C799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F79A53-A978-CB4C-A318-C4EE88AF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A59168-70F3-AB4C-9E5B-D7966910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615F948-B5C0-0541-94D9-5F016E9D5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E9495E-9EB4-B249-811A-A400759DB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05011F-D1A6-8440-A50C-A5F463CD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8A9FF9-1B4B-B847-87C1-5A1613AD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7CA23A-9299-344A-AAD2-0551E2E2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64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F96F7-429B-C946-BCCF-08CE06D0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1CB1CB-734B-1848-9769-A0A038FB6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77BA29-43F6-184A-9717-F9D0366B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F83699-FBEE-BD49-A5E4-88F7AAA1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A2FA1A-98A6-E841-A1F4-F2CF928B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30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AB692-1496-AC4A-966D-0C0CBC66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848B54-3916-7B43-98AF-DC5FBE06D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91B6F7-CB1B-474D-AACA-6B57E0DB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631E33-56D6-F64C-A6D1-D89F304C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ED88CC-81FF-3E41-A7B0-C1A3400E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88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5066B-DA8A-1D42-B822-DF153388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4C7EB-1EE3-7E4F-88E9-3EFB94525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E9420C-1E3C-5F49-BB47-683CDC931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EF0EFC-F3EB-5640-A2C6-493E0F35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5FA3E5-89AF-6844-9A44-D029219B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CEDE42-F4FA-ED4C-8C3E-7831CBD4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53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17B19-6FB3-2D43-A9EF-0EC447ED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E8E3C3-8E34-EA4E-99F5-B981F137B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9A91D6-DB51-2440-815F-54B5AAF35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649A4A-0531-A14D-B0A2-DC619942C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99352A-D2A0-604E-A439-FFD7E77F9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204486-255E-9C4D-A669-6F7C187B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F1739AB-D540-B14D-971E-DD22D4AC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D813C74-9C48-2F47-997B-A2B03E8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69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808D3-05A1-D54F-98A8-34807B01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FCE0DB-EBD3-A046-B8C3-249640A9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E8C369-A6B8-F146-82D9-C4E088D7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0A3B-B97C-874C-9B87-EC252090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5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29761E-A056-564A-9765-2775CB3F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C15917-69E0-C44A-8027-C0913F06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C02048-7301-D74F-9C8C-EA35BED1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14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C2CAB-3388-E744-B9A7-056865B0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C1D782-737B-BC42-8367-B2F44FF4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6F49C9-B2DA-A342-8798-0BC5D1025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16A978-9198-A040-82FB-4132A80F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1781E4-6E94-944F-9E4A-1DA01F39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4DAFB5-1A7D-034B-BE0E-7727E9F3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74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438CE-A273-E04C-A333-759863BF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40655F-EDDB-A646-8750-0CDA96392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650BEE-A397-F541-8009-03F99373F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B2EFD9-281B-E548-9AC3-1D223059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F33D55-33BE-704A-8BA7-03861CC4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A616D5-2A42-3044-9042-6F5BE45D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05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B2ED048-6FCB-F847-B94F-F81894AD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FB39A8-F4C4-4044-992B-75004E7CA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CFD813-78A3-1E4E-B2EC-34FAB36E9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6721-5A33-3746-8495-43CF6CF9209D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2DE900-A44B-9E4C-9351-4DC4B901F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D7A549-D318-3C47-9712-D7C9F15CF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1638-3572-2D4F-8C59-98B45D16118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9C7754-0C3F-164F-BF2E-A9626D2369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17629" y="241300"/>
            <a:ext cx="1420450" cy="411183"/>
          </a:xfrm>
          <a:prstGeom prst="rect">
            <a:avLst/>
          </a:prstGeom>
          <a:effectLst>
            <a:outerShdw dist="114300" dir="2700000" algn="ct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75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4C3EB40-C5E7-4245-B6CC-2817446C9B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3C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0400DF4-591B-4E4C-8D49-1E920263B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627" y="241300"/>
            <a:ext cx="1420451" cy="411183"/>
          </a:xfrm>
          <a:prstGeom prst="rect">
            <a:avLst/>
          </a:prstGeom>
          <a:effectLst>
            <a:outerShdw dist="114300" dir="27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D081AB9D-9CB7-E744-A2C3-081D0CE35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75221"/>
            <a:ext cx="12192000" cy="692376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Fakt oder </a:t>
            </a:r>
            <a:r>
              <a:rPr lang="de-DE" sz="3600" b="1" dirty="0" err="1">
                <a:solidFill>
                  <a:schemeClr val="bg1"/>
                </a:solidFill>
              </a:rPr>
              <a:t>Fake</a:t>
            </a:r>
            <a:r>
              <a:rPr lang="de-DE" sz="36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A85B214-5480-894C-9F5C-6A4FF57E9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0" y="2565566"/>
            <a:ext cx="5283200" cy="1473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5DDAE08-2A61-5C47-B18E-45BD76A6B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962" y="3961902"/>
            <a:ext cx="1799665" cy="20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6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, Zeitung enthält.&#10;&#10;Automatisch generierte Beschreibung">
            <a:extLst>
              <a:ext uri="{FF2B5EF4-FFF2-40B4-BE49-F238E27FC236}">
                <a16:creationId xmlns:a16="http://schemas.microsoft.com/office/drawing/2014/main" id="{D01924FB-B0C7-914B-AA61-84EFA2BB9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39" b="1771"/>
          <a:stretch/>
        </p:blipFill>
        <p:spPr>
          <a:xfrm>
            <a:off x="1973895" y="1071149"/>
            <a:ext cx="8244209" cy="5786851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E89EB31-DC8B-144E-BCFE-28FD2BF3F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6" y="360979"/>
            <a:ext cx="2910058" cy="4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3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1F6F4F7-DC2A-7245-BB50-C83108DE8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343">
            <a:off x="2850788" y="2166425"/>
            <a:ext cx="6490424" cy="25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D59C0D-A110-5E43-A572-C4A2B0F7D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"/>
          <a:stretch/>
        </p:blipFill>
        <p:spPr>
          <a:xfrm>
            <a:off x="2964864" y="1027486"/>
            <a:ext cx="6262271" cy="58305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7F16F97-3CB9-5F43-9747-4BCFBEC24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6" y="360979"/>
            <a:ext cx="2910058" cy="4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8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4E14081-526F-AB42-9FA1-74C8BBF6DCE7}"/>
              </a:ext>
            </a:extLst>
          </p:cNvPr>
          <p:cNvSpPr txBox="1">
            <a:spLocks/>
          </p:cNvSpPr>
          <p:nvPr/>
        </p:nvSpPr>
        <p:spPr>
          <a:xfrm>
            <a:off x="838200" y="25563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0000" b="1" dirty="0">
                <a:latin typeface="Roboto" panose="02000000000000000000" pitchFamily="2" charset="0"/>
                <a:ea typeface="Roboto" panose="02000000000000000000" pitchFamily="2" charset="0"/>
              </a:rPr>
              <a:t>FAKT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5F39E7-692F-5244-9E3D-B372DA184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2647">
            <a:off x="2822916" y="2155583"/>
            <a:ext cx="6546166" cy="25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8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, Sonnenuntergang, Ebene, Flugzeug enthält.&#10;&#10;Automatisch generierte Beschreibung">
            <a:extLst>
              <a:ext uri="{FF2B5EF4-FFF2-40B4-BE49-F238E27FC236}">
                <a16:creationId xmlns:a16="http://schemas.microsoft.com/office/drawing/2014/main" id="{6F7F2BED-CA5E-7741-BD96-2C18F1B78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124" y="982249"/>
            <a:ext cx="5875751" cy="58757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40C242-C914-2847-B0E6-112B09DB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6" y="360979"/>
            <a:ext cx="2910058" cy="4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6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C7BAA37-FE57-B642-9A07-03AE1C25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2647">
            <a:off x="2822916" y="2155583"/>
            <a:ext cx="6546166" cy="25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8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Screenshot, Monitor, Bildschirm enthält.&#10;&#10;Automatisch generierte Beschreibung">
            <a:extLst>
              <a:ext uri="{FF2B5EF4-FFF2-40B4-BE49-F238E27FC236}">
                <a16:creationId xmlns:a16="http://schemas.microsoft.com/office/drawing/2014/main" id="{97E17ACA-2BD0-1643-B6C1-3D0ADC400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126"/>
          <a:stretch/>
        </p:blipFill>
        <p:spPr>
          <a:xfrm>
            <a:off x="3398107" y="1031817"/>
            <a:ext cx="5395784" cy="5826184"/>
          </a:xfrm>
          <a:ln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EC5E6D-F9B2-2D4D-8927-4333227C7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6" y="360979"/>
            <a:ext cx="2910058" cy="4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3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2065E9F-D8BE-3245-AC52-5429C117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2647">
            <a:off x="2822916" y="2155583"/>
            <a:ext cx="6546166" cy="25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1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Screenshot, Monitor, Bildschirm enthält.&#10;&#10;Automatisch generierte Beschreibung">
            <a:extLst>
              <a:ext uri="{FF2B5EF4-FFF2-40B4-BE49-F238E27FC236}">
                <a16:creationId xmlns:a16="http://schemas.microsoft.com/office/drawing/2014/main" id="{97E17ACA-2BD0-1643-B6C1-3D0ADC400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645" y="1825625"/>
            <a:ext cx="3742710" cy="4351338"/>
          </a:xfrm>
        </p:spPr>
      </p:pic>
      <p:pic>
        <p:nvPicPr>
          <p:cNvPr id="11" name="Grafik 10" descr="Ein Bild, das draußen, Schild, Foto, sitzend enthält.&#10;&#10;Automatisch generierte Beschreibung">
            <a:extLst>
              <a:ext uri="{FF2B5EF4-FFF2-40B4-BE49-F238E27FC236}">
                <a16:creationId xmlns:a16="http://schemas.microsoft.com/office/drawing/2014/main" id="{ED9C58A4-42F8-EF4E-B2A3-6CD453FD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7"/>
          <a:stretch/>
        </p:blipFill>
        <p:spPr>
          <a:xfrm>
            <a:off x="757880" y="1027134"/>
            <a:ext cx="10676239" cy="58308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A00B1F-9903-A547-B964-A02B11F28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6" y="360979"/>
            <a:ext cx="2910058" cy="4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8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99956BE-0D9F-1B4F-B6C2-264CAA41D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343">
            <a:off x="2850788" y="2166425"/>
            <a:ext cx="6490424" cy="25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9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Screenshot, Mann, Parken enthält.&#10;&#10;Automatisch generierte Beschreibung">
            <a:extLst>
              <a:ext uri="{FF2B5EF4-FFF2-40B4-BE49-F238E27FC236}">
                <a16:creationId xmlns:a16="http://schemas.microsoft.com/office/drawing/2014/main" id="{CDD6BC9B-D98C-ED4E-A2C6-463F750C6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55"/>
          <a:stretch/>
        </p:blipFill>
        <p:spPr>
          <a:xfrm>
            <a:off x="2715084" y="862432"/>
            <a:ext cx="7043185" cy="599556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76F4301-45EE-7342-98FC-8817764E5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6" y="360979"/>
            <a:ext cx="2910058" cy="4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3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A40BB7F-0E4C-6B4C-AAD4-12B5C5D82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343">
            <a:off x="2850788" y="2166425"/>
            <a:ext cx="6490424" cy="25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7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Rock, Berg enthält.&#10;&#10;Automatisch generierte Beschreibung">
            <a:extLst>
              <a:ext uri="{FF2B5EF4-FFF2-40B4-BE49-F238E27FC236}">
                <a16:creationId xmlns:a16="http://schemas.microsoft.com/office/drawing/2014/main" id="{0C33559E-4863-324F-9B1E-689512F22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60"/>
          <a:stretch/>
        </p:blipFill>
        <p:spPr>
          <a:xfrm>
            <a:off x="3781167" y="1004122"/>
            <a:ext cx="4411362" cy="58538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581F444-3751-D34C-8214-0B6669B6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6" y="360979"/>
            <a:ext cx="2910058" cy="4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9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DB3E1B-EA6D-AE49-8E10-13D4918B0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343">
            <a:off x="2850788" y="2166425"/>
            <a:ext cx="6490424" cy="25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8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Breitbild</PresentationFormat>
  <Paragraphs>3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 oder Fake</dc:title>
  <dc:creator>Bernhard Schindler</dc:creator>
  <cp:lastModifiedBy>Alena Brunner | Bundesnetzwerk Österreichische Jugendinfos</cp:lastModifiedBy>
  <cp:revision>12</cp:revision>
  <dcterms:created xsi:type="dcterms:W3CDTF">2020-09-07T14:40:27Z</dcterms:created>
  <dcterms:modified xsi:type="dcterms:W3CDTF">2020-10-05T10:16:20Z</dcterms:modified>
</cp:coreProperties>
</file>